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 id="2147483746" r:id="rId5"/>
  </p:sldMasterIdLst>
  <p:notesMasterIdLst>
    <p:notesMasterId r:id="rId67"/>
  </p:notesMasterIdLst>
  <p:handoutMasterIdLst>
    <p:handoutMasterId r:id="rId68"/>
  </p:handoutMasterIdLst>
  <p:sldIdLst>
    <p:sldId id="257" r:id="rId6"/>
    <p:sldId id="295" r:id="rId7"/>
    <p:sldId id="313" r:id="rId8"/>
    <p:sldId id="258" r:id="rId9"/>
    <p:sldId id="259" r:id="rId10"/>
    <p:sldId id="260" r:id="rId11"/>
    <p:sldId id="276" r:id="rId12"/>
    <p:sldId id="294" r:id="rId13"/>
    <p:sldId id="278" r:id="rId14"/>
    <p:sldId id="279" r:id="rId15"/>
    <p:sldId id="280" r:id="rId16"/>
    <p:sldId id="284" r:id="rId17"/>
    <p:sldId id="288" r:id="rId18"/>
    <p:sldId id="311" r:id="rId19"/>
    <p:sldId id="285" r:id="rId20"/>
    <p:sldId id="286" r:id="rId21"/>
    <p:sldId id="287" r:id="rId22"/>
    <p:sldId id="296" r:id="rId23"/>
    <p:sldId id="297" r:id="rId24"/>
    <p:sldId id="300" r:id="rId25"/>
    <p:sldId id="334" r:id="rId26"/>
    <p:sldId id="304" r:id="rId27"/>
    <p:sldId id="305" r:id="rId28"/>
    <p:sldId id="314" r:id="rId29"/>
    <p:sldId id="335" r:id="rId30"/>
    <p:sldId id="316" r:id="rId31"/>
    <p:sldId id="309" r:id="rId32"/>
    <p:sldId id="317" r:id="rId33"/>
    <p:sldId id="336" r:id="rId34"/>
    <p:sldId id="337" r:id="rId35"/>
    <p:sldId id="338" r:id="rId36"/>
    <p:sldId id="339" r:id="rId37"/>
    <p:sldId id="340" r:id="rId38"/>
    <p:sldId id="341" r:id="rId39"/>
    <p:sldId id="342" r:id="rId40"/>
    <p:sldId id="343" r:id="rId41"/>
    <p:sldId id="345" r:id="rId42"/>
    <p:sldId id="344" r:id="rId43"/>
    <p:sldId id="346" r:id="rId44"/>
    <p:sldId id="347" r:id="rId45"/>
    <p:sldId id="354" r:id="rId46"/>
    <p:sldId id="348" r:id="rId47"/>
    <p:sldId id="349" r:id="rId48"/>
    <p:sldId id="350" r:id="rId49"/>
    <p:sldId id="351" r:id="rId50"/>
    <p:sldId id="353" r:id="rId51"/>
    <p:sldId id="352" r:id="rId52"/>
    <p:sldId id="356" r:id="rId53"/>
    <p:sldId id="355" r:id="rId54"/>
    <p:sldId id="357" r:id="rId55"/>
    <p:sldId id="358" r:id="rId56"/>
    <p:sldId id="359" r:id="rId57"/>
    <p:sldId id="360" r:id="rId58"/>
    <p:sldId id="361" r:id="rId59"/>
    <p:sldId id="363" r:id="rId60"/>
    <p:sldId id="362" r:id="rId61"/>
    <p:sldId id="366" r:id="rId62"/>
    <p:sldId id="364" r:id="rId63"/>
    <p:sldId id="365" r:id="rId64"/>
    <p:sldId id="329" r:id="rId65"/>
    <p:sldId id="328" r:id="rId66"/>
  </p:sldIdLst>
  <p:sldSz cx="12192000" cy="6858000"/>
  <p:notesSz cx="6858000" cy="9144000"/>
  <p:embeddedFontLst>
    <p:embeddedFont>
      <p:font typeface="Cera PRO" panose="00000500000000000000" pitchFamily="2" charset="0"/>
      <p:regular r:id="rId69"/>
      <p:bold r:id="rId70"/>
      <p:italic r:id="rId71"/>
      <p:boldItalic r:id="rId72"/>
    </p:embeddedFont>
    <p:embeddedFont>
      <p:font typeface="Plus Jakarta Sans" panose="020B0604020202020204" charset="0"/>
      <p:regular r:id="rId73"/>
      <p:bold r:id="rId74"/>
      <p:italic r:id="rId75"/>
      <p:boldItalic r:id="rId76"/>
    </p:embeddedFont>
  </p:embeddedFontLst>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3A001D42-7E31-4F28-AEFB-ACF94998866A}">
          <p14:sldIdLst>
            <p14:sldId id="257"/>
            <p14:sldId id="295"/>
            <p14:sldId id="313"/>
            <p14:sldId id="258"/>
            <p14:sldId id="259"/>
            <p14:sldId id="260"/>
            <p14:sldId id="276"/>
            <p14:sldId id="294"/>
            <p14:sldId id="278"/>
            <p14:sldId id="279"/>
            <p14:sldId id="280"/>
            <p14:sldId id="284"/>
            <p14:sldId id="288"/>
            <p14:sldId id="311"/>
            <p14:sldId id="285"/>
            <p14:sldId id="286"/>
            <p14:sldId id="287"/>
            <p14:sldId id="296"/>
            <p14:sldId id="297"/>
            <p14:sldId id="300"/>
            <p14:sldId id="334"/>
            <p14:sldId id="304"/>
            <p14:sldId id="305"/>
            <p14:sldId id="314"/>
            <p14:sldId id="335"/>
            <p14:sldId id="316"/>
            <p14:sldId id="309"/>
            <p14:sldId id="317"/>
            <p14:sldId id="336"/>
            <p14:sldId id="337"/>
            <p14:sldId id="338"/>
            <p14:sldId id="339"/>
            <p14:sldId id="340"/>
            <p14:sldId id="341"/>
            <p14:sldId id="342"/>
            <p14:sldId id="343"/>
            <p14:sldId id="345"/>
            <p14:sldId id="344"/>
            <p14:sldId id="346"/>
            <p14:sldId id="347"/>
            <p14:sldId id="354"/>
            <p14:sldId id="348"/>
            <p14:sldId id="349"/>
            <p14:sldId id="350"/>
            <p14:sldId id="351"/>
            <p14:sldId id="353"/>
            <p14:sldId id="352"/>
            <p14:sldId id="356"/>
            <p14:sldId id="355"/>
            <p14:sldId id="357"/>
            <p14:sldId id="358"/>
            <p14:sldId id="359"/>
            <p14:sldId id="360"/>
            <p14:sldId id="361"/>
            <p14:sldId id="363"/>
            <p14:sldId id="362"/>
            <p14:sldId id="366"/>
            <p14:sldId id="364"/>
            <p14:sldId id="365"/>
          </p14:sldIdLst>
        </p14:section>
        <p14:section name="Final" id="{049EAE61-4D17-4B0C-B803-AA57AD6E2943}">
          <p14:sldIdLst>
            <p14:sldId id="329"/>
            <p14:sldId id="328"/>
          </p14:sldIdLst>
        </p14:section>
        <p14:section name="Slides voor later?" id="{0622565B-FC8E-401F-8803-CD22368D05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8FA280-289F-53CB-B463-FF685F7BE033}" name="Sander ten Hoor" initials="St" userId="S::sander.ten.hoor@nhlstenden.com::f769b698-136b-404d-971d-f4188387a426" providerId="AD"/>
  <p188:author id="{F7F16DA5-E2F7-0120-C097-FD5568144FDC}" name="Martin Molema" initials="MM" userId="S::martin.molema@nhlstenden.com::0dc2eb00-ef3c-46c9-8fea-73a7aa0c35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52329"/>
    <a:srgbClr val="185BA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87" autoAdjust="0"/>
  </p:normalViewPr>
  <p:slideViewPr>
    <p:cSldViewPr snapToGrid="0">
      <p:cViewPr varScale="1">
        <p:scale>
          <a:sx n="88" d="100"/>
          <a:sy n="88" d="100"/>
        </p:scale>
        <p:origin x="1356"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6.fntdata"/><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4.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5.fntdata"/><Relationship Id="rId78" Type="http://schemas.openxmlformats.org/officeDocument/2006/relationships/viewProps" Target="viewProps.xml"/><Relationship Id="rId8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2777F-5BE3-4401-BA58-F9D7CDF4646A}"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nl-NL"/>
        </a:p>
      </dgm:t>
    </dgm:pt>
    <dgm:pt modelId="{1A615A10-0FBD-4912-BC34-FA21DB5A5747}">
      <dgm:prSet phldrT="[Tekst]"/>
      <dgm:spPr/>
      <dgm:t>
        <a:bodyPr/>
        <a:lstStyle/>
        <a:p>
          <a:r>
            <a:rPr lang="nl-NL" dirty="0"/>
            <a:t>Navigeer naar route</a:t>
          </a:r>
        </a:p>
      </dgm:t>
    </dgm:pt>
    <dgm:pt modelId="{E5774E1E-70A1-44B3-9B30-340323C3F504}" type="parTrans" cxnId="{6308C268-E824-4F7F-A79B-FB282B321CB5}">
      <dgm:prSet/>
      <dgm:spPr/>
      <dgm:t>
        <a:bodyPr/>
        <a:lstStyle/>
        <a:p>
          <a:endParaRPr lang="nl-NL"/>
        </a:p>
      </dgm:t>
    </dgm:pt>
    <dgm:pt modelId="{E0732B0E-7BA4-4714-A5AF-D303988BCA80}" type="sibTrans" cxnId="{6308C268-E824-4F7F-A79B-FB282B321CB5}">
      <dgm:prSet/>
      <dgm:spPr/>
      <dgm:t>
        <a:bodyPr/>
        <a:lstStyle/>
        <a:p>
          <a:endParaRPr lang="nl-NL"/>
        </a:p>
      </dgm:t>
    </dgm:pt>
    <dgm:pt modelId="{5F4D2A40-76FE-4BB8-B918-5719730FE804}">
      <dgm:prSet phldrT="[Tekst]"/>
      <dgm:spPr/>
      <dgm:t>
        <a:bodyPr/>
        <a:lstStyle/>
        <a:p>
          <a:r>
            <a:rPr lang="nl-NL" dirty="0"/>
            <a:t>Bepaal </a:t>
          </a:r>
          <a:r>
            <a:rPr lang="nl-NL" dirty="0" err="1"/>
            <a:t>id</a:t>
          </a:r>
          <a:endParaRPr lang="nl-NL" dirty="0"/>
        </a:p>
      </dgm:t>
    </dgm:pt>
    <dgm:pt modelId="{AB85D474-A2DA-4E37-B9E0-A7A908F809E0}" type="parTrans" cxnId="{7575F549-0A35-4945-8A00-756F403B9BB0}">
      <dgm:prSet/>
      <dgm:spPr/>
      <dgm:t>
        <a:bodyPr/>
        <a:lstStyle/>
        <a:p>
          <a:endParaRPr lang="nl-NL"/>
        </a:p>
      </dgm:t>
    </dgm:pt>
    <dgm:pt modelId="{C9F9B063-4F7D-4A50-978F-24374EE40A09}" type="sibTrans" cxnId="{7575F549-0A35-4945-8A00-756F403B9BB0}">
      <dgm:prSet/>
      <dgm:spPr/>
      <dgm:t>
        <a:bodyPr/>
        <a:lstStyle/>
        <a:p>
          <a:endParaRPr lang="nl-NL"/>
        </a:p>
      </dgm:t>
    </dgm:pt>
    <dgm:pt modelId="{FB8A9C17-F713-4BE7-9238-87D41B71C099}">
      <dgm:prSet phldrT="[Tekst]"/>
      <dgm:spPr/>
      <dgm:t>
        <a:bodyPr/>
        <a:lstStyle/>
        <a:p>
          <a:r>
            <a:rPr lang="nl-NL" dirty="0"/>
            <a:t>http-call</a:t>
          </a:r>
        </a:p>
      </dgm:t>
    </dgm:pt>
    <dgm:pt modelId="{E3278FE0-B03D-4477-83AA-AE1B03D070BC}" type="parTrans" cxnId="{9992645D-FDB1-4F14-AB11-A4658D58BE1F}">
      <dgm:prSet/>
      <dgm:spPr/>
      <dgm:t>
        <a:bodyPr/>
        <a:lstStyle/>
        <a:p>
          <a:endParaRPr lang="nl-NL"/>
        </a:p>
      </dgm:t>
    </dgm:pt>
    <dgm:pt modelId="{640CD2E0-C379-42BF-A764-28C6BC3F4A31}" type="sibTrans" cxnId="{9992645D-FDB1-4F14-AB11-A4658D58BE1F}">
      <dgm:prSet/>
      <dgm:spPr/>
      <dgm:t>
        <a:bodyPr/>
        <a:lstStyle/>
        <a:p>
          <a:endParaRPr lang="nl-NL"/>
        </a:p>
      </dgm:t>
    </dgm:pt>
    <dgm:pt modelId="{144B4ADF-4704-4A2E-94CB-A936812D1C4B}">
      <dgm:prSet phldrT="[Tekst]"/>
      <dgm:spPr/>
      <dgm:t>
        <a:bodyPr/>
        <a:lstStyle/>
        <a:p>
          <a:r>
            <a:rPr lang="nl-NL" dirty="0"/>
            <a:t>Opvangen antwoorden</a:t>
          </a:r>
        </a:p>
      </dgm:t>
    </dgm:pt>
    <dgm:pt modelId="{25C414CC-3BCE-44FF-9D33-5EFB7F33A2C2}" type="parTrans" cxnId="{94BC3C75-7DC2-48D6-B304-59F1A4EDAB7B}">
      <dgm:prSet/>
      <dgm:spPr/>
      <dgm:t>
        <a:bodyPr/>
        <a:lstStyle/>
        <a:p>
          <a:endParaRPr lang="nl-NL"/>
        </a:p>
      </dgm:t>
    </dgm:pt>
    <dgm:pt modelId="{A8E4D99F-6955-44D2-94DD-8DF8A81EFAF0}" type="sibTrans" cxnId="{94BC3C75-7DC2-48D6-B304-59F1A4EDAB7B}">
      <dgm:prSet/>
      <dgm:spPr/>
      <dgm:t>
        <a:bodyPr/>
        <a:lstStyle/>
        <a:p>
          <a:endParaRPr lang="nl-NL"/>
        </a:p>
      </dgm:t>
    </dgm:pt>
    <dgm:pt modelId="{E89A1A7E-CF7F-4425-A180-E9F86FE6F046}">
      <dgm:prSet phldrT="[Tekst]"/>
      <dgm:spPr/>
      <dgm:t>
        <a:bodyPr/>
        <a:lstStyle/>
        <a:p>
          <a:r>
            <a:rPr lang="nl-NL" dirty="0"/>
            <a:t>Tonen in sjabloon</a:t>
          </a:r>
        </a:p>
      </dgm:t>
    </dgm:pt>
    <dgm:pt modelId="{BE2485A3-26FA-4D88-B390-7DF0D335AA76}" type="parTrans" cxnId="{65E84408-1202-4619-9160-ED63601797EC}">
      <dgm:prSet/>
      <dgm:spPr/>
      <dgm:t>
        <a:bodyPr/>
        <a:lstStyle/>
        <a:p>
          <a:endParaRPr lang="nl-NL"/>
        </a:p>
      </dgm:t>
    </dgm:pt>
    <dgm:pt modelId="{269F2C46-12A2-44C5-A13B-AEF0CBDDAF4A}" type="sibTrans" cxnId="{65E84408-1202-4619-9160-ED63601797EC}">
      <dgm:prSet/>
      <dgm:spPr/>
      <dgm:t>
        <a:bodyPr/>
        <a:lstStyle/>
        <a:p>
          <a:endParaRPr lang="nl-NL"/>
        </a:p>
      </dgm:t>
    </dgm:pt>
    <dgm:pt modelId="{29BF2D10-1A3D-4F2C-A742-893104E2C087}" type="pres">
      <dgm:prSet presAssocID="{F822777F-5BE3-4401-BA58-F9D7CDF4646A}" presName="Name0" presStyleCnt="0">
        <dgm:presLayoutVars>
          <dgm:dir/>
          <dgm:resizeHandles/>
        </dgm:presLayoutVars>
      </dgm:prSet>
      <dgm:spPr/>
    </dgm:pt>
    <dgm:pt modelId="{AC4BBAF0-5C6A-42AF-B3B1-9F130EB4BACE}" type="pres">
      <dgm:prSet presAssocID="{1A615A10-0FBD-4912-BC34-FA21DB5A5747}" presName="compNode" presStyleCnt="0"/>
      <dgm:spPr/>
    </dgm:pt>
    <dgm:pt modelId="{2898AAC0-ECB5-4460-82F8-A5E2C1206F30}" type="pres">
      <dgm:prSet presAssocID="{1A615A10-0FBD-4912-BC34-FA21DB5A5747}" presName="dummyConnPt" presStyleCnt="0"/>
      <dgm:spPr/>
    </dgm:pt>
    <dgm:pt modelId="{41341EA4-CFAE-484A-9CB2-5DEDD996283D}" type="pres">
      <dgm:prSet presAssocID="{1A615A10-0FBD-4912-BC34-FA21DB5A5747}" presName="node" presStyleLbl="node1" presStyleIdx="0" presStyleCnt="5">
        <dgm:presLayoutVars>
          <dgm:bulletEnabled val="1"/>
        </dgm:presLayoutVars>
      </dgm:prSet>
      <dgm:spPr/>
    </dgm:pt>
    <dgm:pt modelId="{0BEB34E8-4588-409C-8A4B-68721EF296BB}" type="pres">
      <dgm:prSet presAssocID="{E0732B0E-7BA4-4714-A5AF-D303988BCA80}" presName="sibTrans" presStyleLbl="bgSibTrans2D1" presStyleIdx="0" presStyleCnt="4"/>
      <dgm:spPr/>
    </dgm:pt>
    <dgm:pt modelId="{54DB45AA-AA43-4911-B48A-8422D3D46258}" type="pres">
      <dgm:prSet presAssocID="{5F4D2A40-76FE-4BB8-B918-5719730FE804}" presName="compNode" presStyleCnt="0"/>
      <dgm:spPr/>
    </dgm:pt>
    <dgm:pt modelId="{73A469E5-4B26-4AC6-9E6F-0415C8614DDF}" type="pres">
      <dgm:prSet presAssocID="{5F4D2A40-76FE-4BB8-B918-5719730FE804}" presName="dummyConnPt" presStyleCnt="0"/>
      <dgm:spPr/>
    </dgm:pt>
    <dgm:pt modelId="{C5D76CCE-40A0-46D8-8258-A7708CCF22AD}" type="pres">
      <dgm:prSet presAssocID="{5F4D2A40-76FE-4BB8-B918-5719730FE804}" presName="node" presStyleLbl="node1" presStyleIdx="1" presStyleCnt="5">
        <dgm:presLayoutVars>
          <dgm:bulletEnabled val="1"/>
        </dgm:presLayoutVars>
      </dgm:prSet>
      <dgm:spPr/>
    </dgm:pt>
    <dgm:pt modelId="{B7B31AD5-F44B-42A1-9D91-EF3954A462B7}" type="pres">
      <dgm:prSet presAssocID="{C9F9B063-4F7D-4A50-978F-24374EE40A09}" presName="sibTrans" presStyleLbl="bgSibTrans2D1" presStyleIdx="1" presStyleCnt="4"/>
      <dgm:spPr/>
    </dgm:pt>
    <dgm:pt modelId="{FA946419-E080-4F0D-BA49-AB80579D790B}" type="pres">
      <dgm:prSet presAssocID="{FB8A9C17-F713-4BE7-9238-87D41B71C099}" presName="compNode" presStyleCnt="0"/>
      <dgm:spPr/>
    </dgm:pt>
    <dgm:pt modelId="{AC4ECDF3-22D2-4B1A-A6C1-C3D5356EA99A}" type="pres">
      <dgm:prSet presAssocID="{FB8A9C17-F713-4BE7-9238-87D41B71C099}" presName="dummyConnPt" presStyleCnt="0"/>
      <dgm:spPr/>
    </dgm:pt>
    <dgm:pt modelId="{51502E19-D1B3-40FD-830F-F4F3AA2B8BEC}" type="pres">
      <dgm:prSet presAssocID="{FB8A9C17-F713-4BE7-9238-87D41B71C099}" presName="node" presStyleLbl="node1" presStyleIdx="2" presStyleCnt="5">
        <dgm:presLayoutVars>
          <dgm:bulletEnabled val="1"/>
        </dgm:presLayoutVars>
      </dgm:prSet>
      <dgm:spPr/>
    </dgm:pt>
    <dgm:pt modelId="{75B070A1-259A-4D3B-8D20-421182F6E144}" type="pres">
      <dgm:prSet presAssocID="{640CD2E0-C379-42BF-A764-28C6BC3F4A31}" presName="sibTrans" presStyleLbl="bgSibTrans2D1" presStyleIdx="2" presStyleCnt="4"/>
      <dgm:spPr/>
    </dgm:pt>
    <dgm:pt modelId="{882538D0-2FBF-4014-A1D4-D3534B23E368}" type="pres">
      <dgm:prSet presAssocID="{144B4ADF-4704-4A2E-94CB-A936812D1C4B}" presName="compNode" presStyleCnt="0"/>
      <dgm:spPr/>
    </dgm:pt>
    <dgm:pt modelId="{8500C680-82F2-44A3-9512-5365305A186B}" type="pres">
      <dgm:prSet presAssocID="{144B4ADF-4704-4A2E-94CB-A936812D1C4B}" presName="dummyConnPt" presStyleCnt="0"/>
      <dgm:spPr/>
    </dgm:pt>
    <dgm:pt modelId="{5523565A-80AF-4AB2-B62F-C28AED3C041B}" type="pres">
      <dgm:prSet presAssocID="{144B4ADF-4704-4A2E-94CB-A936812D1C4B}" presName="node" presStyleLbl="node1" presStyleIdx="3" presStyleCnt="5">
        <dgm:presLayoutVars>
          <dgm:bulletEnabled val="1"/>
        </dgm:presLayoutVars>
      </dgm:prSet>
      <dgm:spPr/>
    </dgm:pt>
    <dgm:pt modelId="{B48F3A45-E89B-4977-946D-2DC1B6D54ED3}" type="pres">
      <dgm:prSet presAssocID="{A8E4D99F-6955-44D2-94DD-8DF8A81EFAF0}" presName="sibTrans" presStyleLbl="bgSibTrans2D1" presStyleIdx="3" presStyleCnt="4"/>
      <dgm:spPr/>
    </dgm:pt>
    <dgm:pt modelId="{8AA87F5C-8BE1-418D-B997-97B48C7E2586}" type="pres">
      <dgm:prSet presAssocID="{E89A1A7E-CF7F-4425-A180-E9F86FE6F046}" presName="compNode" presStyleCnt="0"/>
      <dgm:spPr/>
    </dgm:pt>
    <dgm:pt modelId="{8A793818-7920-433D-AD58-676F26018739}" type="pres">
      <dgm:prSet presAssocID="{E89A1A7E-CF7F-4425-A180-E9F86FE6F046}" presName="dummyConnPt" presStyleCnt="0"/>
      <dgm:spPr/>
    </dgm:pt>
    <dgm:pt modelId="{1B4239B2-6BD1-4B98-9890-74F47C937A34}" type="pres">
      <dgm:prSet presAssocID="{E89A1A7E-CF7F-4425-A180-E9F86FE6F046}" presName="node" presStyleLbl="node1" presStyleIdx="4" presStyleCnt="5">
        <dgm:presLayoutVars>
          <dgm:bulletEnabled val="1"/>
        </dgm:presLayoutVars>
      </dgm:prSet>
      <dgm:spPr/>
    </dgm:pt>
  </dgm:ptLst>
  <dgm:cxnLst>
    <dgm:cxn modelId="{65E84408-1202-4619-9160-ED63601797EC}" srcId="{F822777F-5BE3-4401-BA58-F9D7CDF4646A}" destId="{E89A1A7E-CF7F-4425-A180-E9F86FE6F046}" srcOrd="4" destOrd="0" parTransId="{BE2485A3-26FA-4D88-B390-7DF0D335AA76}" sibTransId="{269F2C46-12A2-44C5-A13B-AEF0CBDDAF4A}"/>
    <dgm:cxn modelId="{8531941E-1632-4EA1-A000-13517DC6A7A8}" type="presOf" srcId="{A8E4D99F-6955-44D2-94DD-8DF8A81EFAF0}" destId="{B48F3A45-E89B-4977-946D-2DC1B6D54ED3}" srcOrd="0" destOrd="0" presId="urn:microsoft.com/office/officeart/2005/8/layout/bProcess4"/>
    <dgm:cxn modelId="{9992645D-FDB1-4F14-AB11-A4658D58BE1F}" srcId="{F822777F-5BE3-4401-BA58-F9D7CDF4646A}" destId="{FB8A9C17-F713-4BE7-9238-87D41B71C099}" srcOrd="2" destOrd="0" parTransId="{E3278FE0-B03D-4477-83AA-AE1B03D070BC}" sibTransId="{640CD2E0-C379-42BF-A764-28C6BC3F4A31}"/>
    <dgm:cxn modelId="{E9D90963-A5EF-4A60-B3BA-7EDB09B49D5E}" type="presOf" srcId="{1A615A10-0FBD-4912-BC34-FA21DB5A5747}" destId="{41341EA4-CFAE-484A-9CB2-5DEDD996283D}" srcOrd="0" destOrd="0" presId="urn:microsoft.com/office/officeart/2005/8/layout/bProcess4"/>
    <dgm:cxn modelId="{2E554946-2AAE-4587-9580-BCE5FDF725D2}" type="presOf" srcId="{144B4ADF-4704-4A2E-94CB-A936812D1C4B}" destId="{5523565A-80AF-4AB2-B62F-C28AED3C041B}" srcOrd="0" destOrd="0" presId="urn:microsoft.com/office/officeart/2005/8/layout/bProcess4"/>
    <dgm:cxn modelId="{6308C268-E824-4F7F-A79B-FB282B321CB5}" srcId="{F822777F-5BE3-4401-BA58-F9D7CDF4646A}" destId="{1A615A10-0FBD-4912-BC34-FA21DB5A5747}" srcOrd="0" destOrd="0" parTransId="{E5774E1E-70A1-44B3-9B30-340323C3F504}" sibTransId="{E0732B0E-7BA4-4714-A5AF-D303988BCA80}"/>
    <dgm:cxn modelId="{7575F549-0A35-4945-8A00-756F403B9BB0}" srcId="{F822777F-5BE3-4401-BA58-F9D7CDF4646A}" destId="{5F4D2A40-76FE-4BB8-B918-5719730FE804}" srcOrd="1" destOrd="0" parTransId="{AB85D474-A2DA-4E37-B9E0-A7A908F809E0}" sibTransId="{C9F9B063-4F7D-4A50-978F-24374EE40A09}"/>
    <dgm:cxn modelId="{5D63AE6C-7BFC-4876-99FE-8CFF7818268B}" type="presOf" srcId="{C9F9B063-4F7D-4A50-978F-24374EE40A09}" destId="{B7B31AD5-F44B-42A1-9D91-EF3954A462B7}" srcOrd="0" destOrd="0" presId="urn:microsoft.com/office/officeart/2005/8/layout/bProcess4"/>
    <dgm:cxn modelId="{459B2A71-E349-4820-9EF6-532441F758E0}" type="presOf" srcId="{FB8A9C17-F713-4BE7-9238-87D41B71C099}" destId="{51502E19-D1B3-40FD-830F-F4F3AA2B8BEC}" srcOrd="0" destOrd="0" presId="urn:microsoft.com/office/officeart/2005/8/layout/bProcess4"/>
    <dgm:cxn modelId="{94BC3C75-7DC2-48D6-B304-59F1A4EDAB7B}" srcId="{F822777F-5BE3-4401-BA58-F9D7CDF4646A}" destId="{144B4ADF-4704-4A2E-94CB-A936812D1C4B}" srcOrd="3" destOrd="0" parTransId="{25C414CC-3BCE-44FF-9D33-5EFB7F33A2C2}" sibTransId="{A8E4D99F-6955-44D2-94DD-8DF8A81EFAF0}"/>
    <dgm:cxn modelId="{2334A89D-644A-4774-AD06-59A098DC75E8}" type="presOf" srcId="{5F4D2A40-76FE-4BB8-B918-5719730FE804}" destId="{C5D76CCE-40A0-46D8-8258-A7708CCF22AD}" srcOrd="0" destOrd="0" presId="urn:microsoft.com/office/officeart/2005/8/layout/bProcess4"/>
    <dgm:cxn modelId="{DD75AEA7-5B8F-4688-8222-B80841C55943}" type="presOf" srcId="{E0732B0E-7BA4-4714-A5AF-D303988BCA80}" destId="{0BEB34E8-4588-409C-8A4B-68721EF296BB}" srcOrd="0" destOrd="0" presId="urn:microsoft.com/office/officeart/2005/8/layout/bProcess4"/>
    <dgm:cxn modelId="{E7AEB5BF-CECF-4D8B-8C62-E300A35D4C4A}" type="presOf" srcId="{F822777F-5BE3-4401-BA58-F9D7CDF4646A}" destId="{29BF2D10-1A3D-4F2C-A742-893104E2C087}" srcOrd="0" destOrd="0" presId="urn:microsoft.com/office/officeart/2005/8/layout/bProcess4"/>
    <dgm:cxn modelId="{1BCECBD0-6379-4A4C-B363-800D6CC37E0B}" type="presOf" srcId="{640CD2E0-C379-42BF-A764-28C6BC3F4A31}" destId="{75B070A1-259A-4D3B-8D20-421182F6E144}" srcOrd="0" destOrd="0" presId="urn:microsoft.com/office/officeart/2005/8/layout/bProcess4"/>
    <dgm:cxn modelId="{F012D8EA-FCE5-4FAC-9C45-7FC82F1BB5B0}" type="presOf" srcId="{E89A1A7E-CF7F-4425-A180-E9F86FE6F046}" destId="{1B4239B2-6BD1-4B98-9890-74F47C937A34}" srcOrd="0" destOrd="0" presId="urn:microsoft.com/office/officeart/2005/8/layout/bProcess4"/>
    <dgm:cxn modelId="{F499574E-5B1D-4D65-89AA-E2E596BAD774}" type="presParOf" srcId="{29BF2D10-1A3D-4F2C-A742-893104E2C087}" destId="{AC4BBAF0-5C6A-42AF-B3B1-9F130EB4BACE}" srcOrd="0" destOrd="0" presId="urn:microsoft.com/office/officeart/2005/8/layout/bProcess4"/>
    <dgm:cxn modelId="{19E2F3F2-339D-48E2-951E-E649F2D3844F}" type="presParOf" srcId="{AC4BBAF0-5C6A-42AF-B3B1-9F130EB4BACE}" destId="{2898AAC0-ECB5-4460-82F8-A5E2C1206F30}" srcOrd="0" destOrd="0" presId="urn:microsoft.com/office/officeart/2005/8/layout/bProcess4"/>
    <dgm:cxn modelId="{40810727-6CD1-4EBB-A8A0-2666DC6D6511}" type="presParOf" srcId="{AC4BBAF0-5C6A-42AF-B3B1-9F130EB4BACE}" destId="{41341EA4-CFAE-484A-9CB2-5DEDD996283D}" srcOrd="1" destOrd="0" presId="urn:microsoft.com/office/officeart/2005/8/layout/bProcess4"/>
    <dgm:cxn modelId="{CE6ACCCD-1E51-4924-B4FD-08E30C000BA8}" type="presParOf" srcId="{29BF2D10-1A3D-4F2C-A742-893104E2C087}" destId="{0BEB34E8-4588-409C-8A4B-68721EF296BB}" srcOrd="1" destOrd="0" presId="urn:microsoft.com/office/officeart/2005/8/layout/bProcess4"/>
    <dgm:cxn modelId="{5E5D9DB8-F712-4AC2-A464-873BB6EE8C1B}" type="presParOf" srcId="{29BF2D10-1A3D-4F2C-A742-893104E2C087}" destId="{54DB45AA-AA43-4911-B48A-8422D3D46258}" srcOrd="2" destOrd="0" presId="urn:microsoft.com/office/officeart/2005/8/layout/bProcess4"/>
    <dgm:cxn modelId="{8450C756-F7E7-454F-92FB-25CF3EF58492}" type="presParOf" srcId="{54DB45AA-AA43-4911-B48A-8422D3D46258}" destId="{73A469E5-4B26-4AC6-9E6F-0415C8614DDF}" srcOrd="0" destOrd="0" presId="urn:microsoft.com/office/officeart/2005/8/layout/bProcess4"/>
    <dgm:cxn modelId="{E83AD128-EEF5-4943-92AB-D5CF5FF4184C}" type="presParOf" srcId="{54DB45AA-AA43-4911-B48A-8422D3D46258}" destId="{C5D76CCE-40A0-46D8-8258-A7708CCF22AD}" srcOrd="1" destOrd="0" presId="urn:microsoft.com/office/officeart/2005/8/layout/bProcess4"/>
    <dgm:cxn modelId="{6F5A4615-FFB8-4071-9284-081BCB5CD01F}" type="presParOf" srcId="{29BF2D10-1A3D-4F2C-A742-893104E2C087}" destId="{B7B31AD5-F44B-42A1-9D91-EF3954A462B7}" srcOrd="3" destOrd="0" presId="urn:microsoft.com/office/officeart/2005/8/layout/bProcess4"/>
    <dgm:cxn modelId="{28A02C24-9C42-4474-9939-5D33E5A0B7BB}" type="presParOf" srcId="{29BF2D10-1A3D-4F2C-A742-893104E2C087}" destId="{FA946419-E080-4F0D-BA49-AB80579D790B}" srcOrd="4" destOrd="0" presId="urn:microsoft.com/office/officeart/2005/8/layout/bProcess4"/>
    <dgm:cxn modelId="{DF1B1683-E316-4ABF-8083-F8028A1E4C57}" type="presParOf" srcId="{FA946419-E080-4F0D-BA49-AB80579D790B}" destId="{AC4ECDF3-22D2-4B1A-A6C1-C3D5356EA99A}" srcOrd="0" destOrd="0" presId="urn:microsoft.com/office/officeart/2005/8/layout/bProcess4"/>
    <dgm:cxn modelId="{6B5D180D-4381-4BDA-94DC-69E266884BC7}" type="presParOf" srcId="{FA946419-E080-4F0D-BA49-AB80579D790B}" destId="{51502E19-D1B3-40FD-830F-F4F3AA2B8BEC}" srcOrd="1" destOrd="0" presId="urn:microsoft.com/office/officeart/2005/8/layout/bProcess4"/>
    <dgm:cxn modelId="{5AE2F7FB-F518-415B-A9AA-7494565A51A3}" type="presParOf" srcId="{29BF2D10-1A3D-4F2C-A742-893104E2C087}" destId="{75B070A1-259A-4D3B-8D20-421182F6E144}" srcOrd="5" destOrd="0" presId="urn:microsoft.com/office/officeart/2005/8/layout/bProcess4"/>
    <dgm:cxn modelId="{775BBC89-A170-497B-B1A0-76FBE7908542}" type="presParOf" srcId="{29BF2D10-1A3D-4F2C-A742-893104E2C087}" destId="{882538D0-2FBF-4014-A1D4-D3534B23E368}" srcOrd="6" destOrd="0" presId="urn:microsoft.com/office/officeart/2005/8/layout/bProcess4"/>
    <dgm:cxn modelId="{24423126-E769-4C60-9732-24B42AB61CBA}" type="presParOf" srcId="{882538D0-2FBF-4014-A1D4-D3534B23E368}" destId="{8500C680-82F2-44A3-9512-5365305A186B}" srcOrd="0" destOrd="0" presId="urn:microsoft.com/office/officeart/2005/8/layout/bProcess4"/>
    <dgm:cxn modelId="{68CFE908-3C92-4512-B1FC-60D81C9388AA}" type="presParOf" srcId="{882538D0-2FBF-4014-A1D4-D3534B23E368}" destId="{5523565A-80AF-4AB2-B62F-C28AED3C041B}" srcOrd="1" destOrd="0" presId="urn:microsoft.com/office/officeart/2005/8/layout/bProcess4"/>
    <dgm:cxn modelId="{93E242B3-BF94-4A33-8704-4A7B365867BC}" type="presParOf" srcId="{29BF2D10-1A3D-4F2C-A742-893104E2C087}" destId="{B48F3A45-E89B-4977-946D-2DC1B6D54ED3}" srcOrd="7" destOrd="0" presId="urn:microsoft.com/office/officeart/2005/8/layout/bProcess4"/>
    <dgm:cxn modelId="{CD2EED52-0003-4744-8FC4-34796931B16E}" type="presParOf" srcId="{29BF2D10-1A3D-4F2C-A742-893104E2C087}" destId="{8AA87F5C-8BE1-418D-B997-97B48C7E2586}" srcOrd="8" destOrd="0" presId="urn:microsoft.com/office/officeart/2005/8/layout/bProcess4"/>
    <dgm:cxn modelId="{76EF30DB-9A37-45CB-B2AA-AF3FA2A1D868}" type="presParOf" srcId="{8AA87F5C-8BE1-418D-B997-97B48C7E2586}" destId="{8A793818-7920-433D-AD58-676F26018739}" srcOrd="0" destOrd="0" presId="urn:microsoft.com/office/officeart/2005/8/layout/bProcess4"/>
    <dgm:cxn modelId="{A70B733A-A3B3-41C5-8A2F-523C530FC172}" type="presParOf" srcId="{8AA87F5C-8BE1-418D-B997-97B48C7E2586}" destId="{1B4239B2-6BD1-4B98-9890-74F47C937A34}"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B34E8-4588-409C-8A4B-68721EF296BB}">
      <dsp:nvSpPr>
        <dsp:cNvPr id="0" name=""/>
        <dsp:cNvSpPr/>
      </dsp:nvSpPr>
      <dsp:spPr>
        <a:xfrm rot="5400000">
          <a:off x="7090" y="959702"/>
          <a:ext cx="1487334"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341EA4-CFAE-484A-9CB2-5DEDD996283D}">
      <dsp:nvSpPr>
        <dsp:cNvPr id="0" name=""/>
        <dsp:cNvSpPr/>
      </dsp:nvSpPr>
      <dsp:spPr>
        <a:xfrm>
          <a:off x="343812" y="2464"/>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Navigeer naar route</a:t>
          </a:r>
        </a:p>
      </dsp:txBody>
      <dsp:txXfrm>
        <a:off x="378978" y="37630"/>
        <a:ext cx="1930733" cy="1130307"/>
      </dsp:txXfrm>
    </dsp:sp>
    <dsp:sp modelId="{B7B31AD5-F44B-42A1-9D91-EF3954A462B7}">
      <dsp:nvSpPr>
        <dsp:cNvPr id="0" name=""/>
        <dsp:cNvSpPr/>
      </dsp:nvSpPr>
      <dsp:spPr>
        <a:xfrm rot="5400000">
          <a:off x="7090" y="2460501"/>
          <a:ext cx="1487334"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D76CCE-40A0-46D8-8258-A7708CCF22AD}">
      <dsp:nvSpPr>
        <dsp:cNvPr id="0" name=""/>
        <dsp:cNvSpPr/>
      </dsp:nvSpPr>
      <dsp:spPr>
        <a:xfrm>
          <a:off x="343812" y="1503263"/>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Bepaal </a:t>
          </a:r>
          <a:r>
            <a:rPr lang="nl-NL" sz="2400" kern="1200" dirty="0" err="1"/>
            <a:t>id</a:t>
          </a:r>
          <a:endParaRPr lang="nl-NL" sz="2400" kern="1200" dirty="0"/>
        </a:p>
      </dsp:txBody>
      <dsp:txXfrm>
        <a:off x="378978" y="1538429"/>
        <a:ext cx="1930733" cy="1130307"/>
      </dsp:txXfrm>
    </dsp:sp>
    <dsp:sp modelId="{75B070A1-259A-4D3B-8D20-421182F6E144}">
      <dsp:nvSpPr>
        <dsp:cNvPr id="0" name=""/>
        <dsp:cNvSpPr/>
      </dsp:nvSpPr>
      <dsp:spPr>
        <a:xfrm>
          <a:off x="757490" y="3210901"/>
          <a:ext cx="2647952"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502E19-D1B3-40FD-830F-F4F3AA2B8BEC}">
      <dsp:nvSpPr>
        <dsp:cNvPr id="0" name=""/>
        <dsp:cNvSpPr/>
      </dsp:nvSpPr>
      <dsp:spPr>
        <a:xfrm>
          <a:off x="343812" y="3004062"/>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http-call</a:t>
          </a:r>
        </a:p>
      </dsp:txBody>
      <dsp:txXfrm>
        <a:off x="378978" y="3039228"/>
        <a:ext cx="1930733" cy="1130307"/>
      </dsp:txXfrm>
    </dsp:sp>
    <dsp:sp modelId="{B48F3A45-E89B-4977-946D-2DC1B6D54ED3}">
      <dsp:nvSpPr>
        <dsp:cNvPr id="0" name=""/>
        <dsp:cNvSpPr/>
      </dsp:nvSpPr>
      <dsp:spPr>
        <a:xfrm rot="16200000">
          <a:off x="2668507" y="2460501"/>
          <a:ext cx="1487334"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23565A-80AF-4AB2-B62F-C28AED3C041B}">
      <dsp:nvSpPr>
        <dsp:cNvPr id="0" name=""/>
        <dsp:cNvSpPr/>
      </dsp:nvSpPr>
      <dsp:spPr>
        <a:xfrm>
          <a:off x="3005229" y="3004062"/>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Opvangen antwoorden</a:t>
          </a:r>
        </a:p>
      </dsp:txBody>
      <dsp:txXfrm>
        <a:off x="3040395" y="3039228"/>
        <a:ext cx="1930733" cy="1130307"/>
      </dsp:txXfrm>
    </dsp:sp>
    <dsp:sp modelId="{1B4239B2-6BD1-4B98-9890-74F47C937A34}">
      <dsp:nvSpPr>
        <dsp:cNvPr id="0" name=""/>
        <dsp:cNvSpPr/>
      </dsp:nvSpPr>
      <dsp:spPr>
        <a:xfrm>
          <a:off x="3005229" y="1503263"/>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Tonen in sjabloon</a:t>
          </a:r>
        </a:p>
      </dsp:txBody>
      <dsp:txXfrm>
        <a:off x="3040395" y="1538429"/>
        <a:ext cx="1930733" cy="113030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47824BF-8959-46EA-935A-FA704A2268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9FC95454-A29B-4A79-B1A1-913602352E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C7D90C-24C1-4E50-8AFB-0983413C7629}" type="datetimeFigureOut">
              <a:rPr lang="nl-NL" smtClean="0"/>
              <a:t>4-3-2025</a:t>
            </a:fld>
            <a:endParaRPr lang="nl-NL"/>
          </a:p>
        </p:txBody>
      </p:sp>
      <p:sp>
        <p:nvSpPr>
          <p:cNvPr id="4" name="Tijdelijke aanduiding voor voettekst 3">
            <a:extLst>
              <a:ext uri="{FF2B5EF4-FFF2-40B4-BE49-F238E27FC236}">
                <a16:creationId xmlns:a16="http://schemas.microsoft.com/office/drawing/2014/main" id="{48930068-D1B4-4FBF-9B4A-1DCB8FA622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DEACC4B9-D562-4561-810B-1BB082F739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B1C049-A8A0-42D4-BDE1-73C424150D94}" type="slidenum">
              <a:rPr lang="nl-NL" smtClean="0"/>
              <a:t>‹nr.›</a:t>
            </a:fld>
            <a:endParaRPr lang="nl-NL"/>
          </a:p>
        </p:txBody>
      </p:sp>
    </p:spTree>
    <p:extLst>
      <p:ext uri="{BB962C8B-B14F-4D97-AF65-F5344CB8AC3E}">
        <p14:creationId xmlns:p14="http://schemas.microsoft.com/office/powerpoint/2010/main" val="4166341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54CBE-392D-4216-900D-2E195B5F5D3E}" type="datetimeFigureOut">
              <a:rPr lang="nl-NL" smtClean="0"/>
              <a:t>4-3-2025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05F5E-DB88-4186-B834-DABDFDBB7060}" type="slidenum">
              <a:rPr lang="nl-NL" smtClean="0"/>
              <a:t>‹nr.›</a:t>
            </a:fld>
            <a:endParaRPr lang="nl-NL"/>
          </a:p>
        </p:txBody>
      </p:sp>
    </p:spTree>
    <p:extLst>
      <p:ext uri="{BB962C8B-B14F-4D97-AF65-F5344CB8AC3E}">
        <p14:creationId xmlns:p14="http://schemas.microsoft.com/office/powerpoint/2010/main" val="699830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4</a:t>
            </a:fld>
            <a:endParaRPr lang="nl-NL"/>
          </a:p>
        </p:txBody>
      </p:sp>
    </p:spTree>
    <p:extLst>
      <p:ext uri="{BB962C8B-B14F-4D97-AF65-F5344CB8AC3E}">
        <p14:creationId xmlns:p14="http://schemas.microsoft.com/office/powerpoint/2010/main" val="995207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33</a:t>
            </a:fld>
            <a:endParaRPr lang="nl-NL"/>
          </a:p>
        </p:txBody>
      </p:sp>
    </p:spTree>
    <p:extLst>
      <p:ext uri="{BB962C8B-B14F-4D97-AF65-F5344CB8AC3E}">
        <p14:creationId xmlns:p14="http://schemas.microsoft.com/office/powerpoint/2010/main" val="154263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34</a:t>
            </a:fld>
            <a:endParaRPr lang="nl-NL"/>
          </a:p>
        </p:txBody>
      </p:sp>
    </p:spTree>
    <p:extLst>
      <p:ext uri="{BB962C8B-B14F-4D97-AF65-F5344CB8AC3E}">
        <p14:creationId xmlns:p14="http://schemas.microsoft.com/office/powerpoint/2010/main" val="1883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36</a:t>
            </a:fld>
            <a:endParaRPr lang="nl-NL"/>
          </a:p>
        </p:txBody>
      </p:sp>
    </p:spTree>
    <p:extLst>
      <p:ext uri="{BB962C8B-B14F-4D97-AF65-F5344CB8AC3E}">
        <p14:creationId xmlns:p14="http://schemas.microsoft.com/office/powerpoint/2010/main" val="3499783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39</a:t>
            </a:fld>
            <a:endParaRPr lang="nl-NL"/>
          </a:p>
        </p:txBody>
      </p:sp>
    </p:spTree>
    <p:extLst>
      <p:ext uri="{BB962C8B-B14F-4D97-AF65-F5344CB8AC3E}">
        <p14:creationId xmlns:p14="http://schemas.microsoft.com/office/powerpoint/2010/main" val="2757413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43</a:t>
            </a:fld>
            <a:endParaRPr lang="nl-NL"/>
          </a:p>
        </p:txBody>
      </p:sp>
    </p:spTree>
    <p:extLst>
      <p:ext uri="{BB962C8B-B14F-4D97-AF65-F5344CB8AC3E}">
        <p14:creationId xmlns:p14="http://schemas.microsoft.com/office/powerpoint/2010/main" val="3346581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9F61F-7FE1-6CC1-3A7C-C567AB96440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6A4032F-5867-13C6-3193-58A7FF71700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314604F-FDC4-1D6E-ED9D-5CA2F9362818}"/>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FE0FAB0E-C3A9-A536-75AF-3DCE0711BE93}"/>
              </a:ext>
            </a:extLst>
          </p:cNvPr>
          <p:cNvSpPr>
            <a:spLocks noGrp="1"/>
          </p:cNvSpPr>
          <p:nvPr>
            <p:ph type="sldNum" sz="quarter" idx="5"/>
          </p:nvPr>
        </p:nvSpPr>
        <p:spPr/>
        <p:txBody>
          <a:bodyPr/>
          <a:lstStyle/>
          <a:p>
            <a:fld id="{32405F5E-DB88-4186-B834-DABDFDBB7060}" type="slidenum">
              <a:rPr lang="nl-NL" smtClean="0"/>
              <a:t>45</a:t>
            </a:fld>
            <a:endParaRPr lang="nl-NL"/>
          </a:p>
        </p:txBody>
      </p:sp>
    </p:spTree>
    <p:extLst>
      <p:ext uri="{BB962C8B-B14F-4D97-AF65-F5344CB8AC3E}">
        <p14:creationId xmlns:p14="http://schemas.microsoft.com/office/powerpoint/2010/main" val="3688477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426BF-798F-1B6D-8404-816C1DA86E7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A23FDBD-4C72-23E2-562B-354976AC0AD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7D065DC-208F-CD9E-3713-FACD623D9FBB}"/>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C46CD323-D6C8-FCE0-B157-2DDBF5B6F257}"/>
              </a:ext>
            </a:extLst>
          </p:cNvPr>
          <p:cNvSpPr>
            <a:spLocks noGrp="1"/>
          </p:cNvSpPr>
          <p:nvPr>
            <p:ph type="sldNum" sz="quarter" idx="5"/>
          </p:nvPr>
        </p:nvSpPr>
        <p:spPr/>
        <p:txBody>
          <a:bodyPr/>
          <a:lstStyle/>
          <a:p>
            <a:fld id="{32405F5E-DB88-4186-B834-DABDFDBB7060}" type="slidenum">
              <a:rPr lang="nl-NL" smtClean="0"/>
              <a:t>46</a:t>
            </a:fld>
            <a:endParaRPr lang="nl-NL"/>
          </a:p>
        </p:txBody>
      </p:sp>
    </p:spTree>
    <p:extLst>
      <p:ext uri="{BB962C8B-B14F-4D97-AF65-F5344CB8AC3E}">
        <p14:creationId xmlns:p14="http://schemas.microsoft.com/office/powerpoint/2010/main" val="247768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5</a:t>
            </a:fld>
            <a:endParaRPr lang="nl-NL"/>
          </a:p>
        </p:txBody>
      </p:sp>
    </p:spTree>
    <p:extLst>
      <p:ext uri="{BB962C8B-B14F-4D97-AF65-F5344CB8AC3E}">
        <p14:creationId xmlns:p14="http://schemas.microsoft.com/office/powerpoint/2010/main" val="393094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6</a:t>
            </a:fld>
            <a:endParaRPr lang="nl-NL"/>
          </a:p>
        </p:txBody>
      </p:sp>
    </p:spTree>
    <p:extLst>
      <p:ext uri="{BB962C8B-B14F-4D97-AF65-F5344CB8AC3E}">
        <p14:creationId xmlns:p14="http://schemas.microsoft.com/office/powerpoint/2010/main" val="356910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Zie afbeeldingen op volgende sheets</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11</a:t>
            </a:fld>
            <a:endParaRPr lang="nl-NL"/>
          </a:p>
        </p:txBody>
      </p:sp>
    </p:spTree>
    <p:extLst>
      <p:ext uri="{BB962C8B-B14F-4D97-AF65-F5344CB8AC3E}">
        <p14:creationId xmlns:p14="http://schemas.microsoft.com/office/powerpoint/2010/main" val="1425146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Met deze</a:t>
            </a:r>
            <a:r>
              <a:rPr lang="nl-NL" baseline="0" dirty="0"/>
              <a:t> software kun je een kopie maken van een complete website.</a:t>
            </a:r>
          </a:p>
          <a:p>
            <a:r>
              <a:rPr lang="nl-NL" baseline="0" dirty="0"/>
              <a:t>Let op : dergelijke </a:t>
            </a:r>
            <a:r>
              <a:rPr lang="nl-NL" baseline="0" dirty="0" err="1"/>
              <a:t>copiers</a:t>
            </a:r>
            <a:r>
              <a:rPr lang="nl-NL" baseline="0" dirty="0"/>
              <a:t> willen meestal géén Javascript uitvoeren </a:t>
            </a:r>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13</a:t>
            </a:fld>
            <a:endParaRPr lang="nl-NL"/>
          </a:p>
        </p:txBody>
      </p:sp>
    </p:spTree>
    <p:extLst>
      <p:ext uri="{BB962C8B-B14F-4D97-AF65-F5344CB8AC3E}">
        <p14:creationId xmlns:p14="http://schemas.microsoft.com/office/powerpoint/2010/main" val="2153475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17</a:t>
            </a:fld>
            <a:endParaRPr lang="nl-NL"/>
          </a:p>
        </p:txBody>
      </p:sp>
    </p:spTree>
    <p:extLst>
      <p:ext uri="{BB962C8B-B14F-4D97-AF65-F5344CB8AC3E}">
        <p14:creationId xmlns:p14="http://schemas.microsoft.com/office/powerpoint/2010/main" val="1239659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A9AC6ED0-D734-4939-9338-F1A2206B4A78}" type="slidenum">
              <a:rPr lang="nl-NL" smtClean="0"/>
              <a:t>23</a:t>
            </a:fld>
            <a:endParaRPr lang="nl-NL"/>
          </a:p>
        </p:txBody>
      </p:sp>
    </p:spTree>
    <p:extLst>
      <p:ext uri="{BB962C8B-B14F-4D97-AF65-F5344CB8AC3E}">
        <p14:creationId xmlns:p14="http://schemas.microsoft.com/office/powerpoint/2010/main" val="1708848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29</a:t>
            </a:fld>
            <a:endParaRPr lang="nl-NL"/>
          </a:p>
        </p:txBody>
      </p:sp>
    </p:spTree>
    <p:extLst>
      <p:ext uri="{BB962C8B-B14F-4D97-AF65-F5344CB8AC3E}">
        <p14:creationId xmlns:p14="http://schemas.microsoft.com/office/powerpoint/2010/main" val="146486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488B8-445E-5ADD-9C3D-06564702412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2CEB880-8651-209B-60D1-75C85C36B14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37F5E1B-1665-5AD5-FE33-FD8E352A07BE}"/>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5AD74540-E0E7-B8F3-45CE-30E775089E65}"/>
              </a:ext>
            </a:extLst>
          </p:cNvPr>
          <p:cNvSpPr>
            <a:spLocks noGrp="1"/>
          </p:cNvSpPr>
          <p:nvPr>
            <p:ph type="sldNum" sz="quarter" idx="5"/>
          </p:nvPr>
        </p:nvSpPr>
        <p:spPr/>
        <p:txBody>
          <a:bodyPr/>
          <a:lstStyle/>
          <a:p>
            <a:fld id="{32405F5E-DB88-4186-B834-DABDFDBB7060}" type="slidenum">
              <a:rPr lang="nl-NL" smtClean="0"/>
              <a:t>32</a:t>
            </a:fld>
            <a:endParaRPr lang="nl-NL"/>
          </a:p>
        </p:txBody>
      </p:sp>
    </p:spTree>
    <p:extLst>
      <p:ext uri="{BB962C8B-B14F-4D97-AF65-F5344CB8AC3E}">
        <p14:creationId xmlns:p14="http://schemas.microsoft.com/office/powerpoint/2010/main" val="21917296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7.sv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1.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Master" Target="../slideMasters/slideMaster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Master" Target="../slideMasters/slideMaster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81.svg"/><Relationship Id="rId2" Type="http://schemas.openxmlformats.org/officeDocument/2006/relationships/image" Target="../media/image56.png"/><Relationship Id="rId1" Type="http://schemas.openxmlformats.org/officeDocument/2006/relationships/slideMaster" Target="../slideMasters/slideMaster1.xml"/><Relationship Id="rId6" Type="http://schemas.openxmlformats.org/officeDocument/2006/relationships/image" Target="../media/image80.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87.svg"/><Relationship Id="rId2" Type="http://schemas.openxmlformats.org/officeDocument/2006/relationships/image" Target="../media/image90.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93.svg"/><Relationship Id="rId4" Type="http://schemas.openxmlformats.org/officeDocument/2006/relationships/image" Target="../media/image92.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Master" Target="../slideMasters/slideMaster1.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 Id="rId9" Type="http://schemas.openxmlformats.org/officeDocument/2006/relationships/image" Target="../media/image10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Master" Target="../slideMasters/slideMaster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1">
    <p:bg>
      <p:bgRef idx="1001">
        <a:schemeClr val="bg1"/>
      </p:bgRef>
    </p:bg>
    <p:spTree>
      <p:nvGrpSpPr>
        <p:cNvPr id="1" name=""/>
        <p:cNvGrpSpPr/>
        <p:nvPr/>
      </p:nvGrpSpPr>
      <p:grpSpPr>
        <a:xfrm>
          <a:off x="0" y="0"/>
          <a:ext cx="0" cy="0"/>
          <a:chOff x="0" y="0"/>
          <a:chExt cx="0" cy="0"/>
        </a:xfrm>
      </p:grpSpPr>
      <p:sp>
        <p:nvSpPr>
          <p:cNvPr id="44" name="object 3">
            <a:extLst>
              <a:ext uri="{FF2B5EF4-FFF2-40B4-BE49-F238E27FC236}">
                <a16:creationId xmlns:a16="http://schemas.microsoft.com/office/drawing/2014/main" id="{AC37F045-152A-43F6-BC19-7BAA24657150}"/>
              </a:ext>
            </a:extLst>
          </p:cNvPr>
          <p:cNvSpPr/>
          <p:nvPr userDrawn="1"/>
        </p:nvSpPr>
        <p:spPr>
          <a:xfrm>
            <a:off x="428" y="0"/>
            <a:ext cx="2608427" cy="6857615"/>
          </a:xfrm>
          <a:custGeom>
            <a:avLst/>
            <a:gdLst/>
            <a:ahLst/>
            <a:cxnLst/>
            <a:rect l="l" t="t" r="r" b="b"/>
            <a:pathLst>
              <a:path w="4301490" h="11308715">
                <a:moveTo>
                  <a:pt x="4301198" y="0"/>
                </a:moveTo>
                <a:lnTo>
                  <a:pt x="0" y="0"/>
                </a:lnTo>
                <a:lnTo>
                  <a:pt x="0" y="11308556"/>
                </a:lnTo>
                <a:lnTo>
                  <a:pt x="4301198" y="11308556"/>
                </a:lnTo>
                <a:lnTo>
                  <a:pt x="4301198" y="0"/>
                </a:lnTo>
                <a:close/>
              </a:path>
            </a:pathLst>
          </a:custGeom>
          <a:solidFill>
            <a:schemeClr val="accent1"/>
          </a:solidFill>
        </p:spPr>
        <p:txBody>
          <a:bodyPr wrap="square" lIns="0" tIns="0" rIns="0" bIns="0" rtlCol="0"/>
          <a:lstStyle/>
          <a:p>
            <a:endParaRPr/>
          </a:p>
        </p:txBody>
      </p:sp>
      <p:sp>
        <p:nvSpPr>
          <p:cNvPr id="40" name="Rechthoek 39">
            <a:extLst>
              <a:ext uri="{FF2B5EF4-FFF2-40B4-BE49-F238E27FC236}">
                <a16:creationId xmlns:a16="http://schemas.microsoft.com/office/drawing/2014/main" id="{3D2ED8DA-ECDC-C475-23CD-32BC10040C21}"/>
              </a:ext>
            </a:extLst>
          </p:cNvPr>
          <p:cNvSpPr/>
          <p:nvPr userDrawn="1"/>
        </p:nvSpPr>
        <p:spPr>
          <a:xfrm>
            <a:off x="0" y="0"/>
            <a:ext cx="261676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808324" y="2275896"/>
            <a:ext cx="6859675" cy="1314450"/>
          </a:xfrm>
        </p:spPr>
        <p:txBody>
          <a:bodyPr anchor="t" anchorCtr="0">
            <a:normAutofit/>
          </a:bodyPr>
          <a:lstStyle>
            <a:lvl1pPr algn="l">
              <a:defRPr sz="4400"/>
            </a:lvl1pPr>
          </a:lstStyle>
          <a:p>
            <a:r>
              <a:rPr lang="nl-NL"/>
              <a:t>[titel]</a:t>
            </a:r>
          </a:p>
        </p:txBody>
      </p:sp>
      <p:pic>
        <p:nvPicPr>
          <p:cNvPr id="19" name="Graphic 18">
            <a:extLst>
              <a:ext uri="{FF2B5EF4-FFF2-40B4-BE49-F238E27FC236}">
                <a16:creationId xmlns:a16="http://schemas.microsoft.com/office/drawing/2014/main" id="{02C51BA9-8B5C-34ED-002E-87D13FA92A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6760" y="3928904"/>
            <a:ext cx="2929930" cy="2929930"/>
          </a:xfrm>
          <a:prstGeom prst="rect">
            <a:avLst/>
          </a:prstGeom>
        </p:spPr>
      </p:pic>
      <p:pic>
        <p:nvPicPr>
          <p:cNvPr id="25" name="Graphic 24">
            <a:extLst>
              <a:ext uri="{FF2B5EF4-FFF2-40B4-BE49-F238E27FC236}">
                <a16:creationId xmlns:a16="http://schemas.microsoft.com/office/drawing/2014/main" id="{193E474E-CD94-D464-EB2D-3422CB2CF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62587" y="140678"/>
            <a:ext cx="1728000" cy="1728000"/>
          </a:xfrm>
          <a:prstGeom prst="rect">
            <a:avLst/>
          </a:prstGeom>
        </p:spPr>
      </p:pic>
      <p:pic>
        <p:nvPicPr>
          <p:cNvPr id="42" name="Graphic 41">
            <a:extLst>
              <a:ext uri="{FF2B5EF4-FFF2-40B4-BE49-F238E27FC236}">
                <a16:creationId xmlns:a16="http://schemas.microsoft.com/office/drawing/2014/main" id="{93054B3E-6F57-77DC-E0CA-54943195C4E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3024000" cy="3024000"/>
          </a:xfrm>
          <a:prstGeom prst="rect">
            <a:avLst/>
          </a:prstGeom>
        </p:spPr>
      </p:pic>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75021" y="5177417"/>
            <a:ext cx="2162175" cy="1314450"/>
          </a:xfrm>
          <a:prstGeom prst="rect">
            <a:avLst/>
          </a:prstGeom>
        </p:spPr>
      </p:pic>
    </p:spTree>
    <p:extLst>
      <p:ext uri="{BB962C8B-B14F-4D97-AF65-F5344CB8AC3E}">
        <p14:creationId xmlns:p14="http://schemas.microsoft.com/office/powerpoint/2010/main" val="231827836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foto 6">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 name="object 4">
            <a:extLst>
              <a:ext uri="{FF2B5EF4-FFF2-40B4-BE49-F238E27FC236}">
                <a16:creationId xmlns:a16="http://schemas.microsoft.com/office/drawing/2014/main" id="{91257A49-7872-961F-3BBD-BBCF3FEBEDCC}"/>
              </a:ext>
            </a:extLst>
          </p:cNvPr>
          <p:cNvSpPr/>
          <p:nvPr userDrawn="1"/>
        </p:nvSpPr>
        <p:spPr>
          <a:xfrm>
            <a:off x="561601" y="551014"/>
            <a:ext cx="5749399" cy="5755560"/>
          </a:xfrm>
          <a:custGeom>
            <a:avLst/>
            <a:gdLst/>
            <a:ahLst/>
            <a:cxnLst/>
            <a:rect l="l" t="t" r="r" b="b"/>
            <a:pathLst>
              <a:path w="9481185" h="9491345">
                <a:moveTo>
                  <a:pt x="9480873" y="0"/>
                </a:moveTo>
                <a:lnTo>
                  <a:pt x="0" y="0"/>
                </a:lnTo>
                <a:lnTo>
                  <a:pt x="0" y="9491187"/>
                </a:lnTo>
                <a:lnTo>
                  <a:pt x="9480873" y="9491187"/>
                </a:lnTo>
                <a:lnTo>
                  <a:pt x="9480873" y="0"/>
                </a:lnTo>
                <a:close/>
              </a:path>
            </a:pathLst>
          </a:custGeom>
          <a:solidFill>
            <a:schemeClr val="accent3"/>
          </a:solidFill>
        </p:spPr>
        <p:txBody>
          <a:bodyPr wrap="square" lIns="0" tIns="0" rIns="0" bIns="0" rtlCol="0"/>
          <a:lstStyle/>
          <a:p>
            <a:endParaRPr/>
          </a:p>
        </p:txBody>
      </p:sp>
      <p:sp>
        <p:nvSpPr>
          <p:cNvPr id="4" name="object 5">
            <a:extLst>
              <a:ext uri="{FF2B5EF4-FFF2-40B4-BE49-F238E27FC236}">
                <a16:creationId xmlns:a16="http://schemas.microsoft.com/office/drawing/2014/main" id="{A4EDED64-992D-1769-EC8D-9FB68B8C1D65}"/>
              </a:ext>
            </a:extLst>
          </p:cNvPr>
          <p:cNvSpPr/>
          <p:nvPr userDrawn="1"/>
        </p:nvSpPr>
        <p:spPr>
          <a:xfrm>
            <a:off x="561636" y="550985"/>
            <a:ext cx="5755560" cy="5755560"/>
          </a:xfrm>
          <a:custGeom>
            <a:avLst/>
            <a:gdLst/>
            <a:ahLst/>
            <a:cxnLst/>
            <a:rect l="l" t="t" r="r" b="b"/>
            <a:pathLst>
              <a:path w="9491345" h="9491345">
                <a:moveTo>
                  <a:pt x="2181568" y="9491345"/>
                </a:moveTo>
                <a:lnTo>
                  <a:pt x="38" y="7309802"/>
                </a:lnTo>
                <a:lnTo>
                  <a:pt x="38" y="8338198"/>
                </a:lnTo>
                <a:lnTo>
                  <a:pt x="1153033" y="9491345"/>
                </a:lnTo>
                <a:lnTo>
                  <a:pt x="2181568" y="9491345"/>
                </a:lnTo>
                <a:close/>
              </a:path>
              <a:path w="9491345" h="9491345">
                <a:moveTo>
                  <a:pt x="4765827" y="9491205"/>
                </a:moveTo>
                <a:lnTo>
                  <a:pt x="38" y="4725390"/>
                </a:lnTo>
                <a:lnTo>
                  <a:pt x="38" y="5753671"/>
                </a:lnTo>
                <a:lnTo>
                  <a:pt x="3737559" y="9491205"/>
                </a:lnTo>
                <a:lnTo>
                  <a:pt x="4765827" y="9491205"/>
                </a:lnTo>
                <a:close/>
              </a:path>
              <a:path w="9491345" h="9491345">
                <a:moveTo>
                  <a:pt x="7350341" y="9491345"/>
                </a:moveTo>
                <a:lnTo>
                  <a:pt x="38" y="2140864"/>
                </a:lnTo>
                <a:lnTo>
                  <a:pt x="38" y="3169272"/>
                </a:lnTo>
                <a:lnTo>
                  <a:pt x="6322073" y="9491345"/>
                </a:lnTo>
                <a:lnTo>
                  <a:pt x="7350341" y="9491345"/>
                </a:lnTo>
                <a:close/>
              </a:path>
              <a:path w="9491345" h="9491345">
                <a:moveTo>
                  <a:pt x="9491231" y="9047734"/>
                </a:moveTo>
                <a:lnTo>
                  <a:pt x="443598" y="63"/>
                </a:lnTo>
                <a:lnTo>
                  <a:pt x="0" y="63"/>
                </a:lnTo>
                <a:lnTo>
                  <a:pt x="0" y="584860"/>
                </a:lnTo>
                <a:lnTo>
                  <a:pt x="8906434" y="9491332"/>
                </a:lnTo>
                <a:lnTo>
                  <a:pt x="9491231" y="9491332"/>
                </a:lnTo>
                <a:lnTo>
                  <a:pt x="9491231" y="9047734"/>
                </a:lnTo>
                <a:close/>
              </a:path>
              <a:path w="9491345" h="9491345">
                <a:moveTo>
                  <a:pt x="9491231" y="6463284"/>
                </a:moveTo>
                <a:lnTo>
                  <a:pt x="3028099" y="12"/>
                </a:lnTo>
                <a:lnTo>
                  <a:pt x="1999703" y="12"/>
                </a:lnTo>
                <a:lnTo>
                  <a:pt x="9491231" y="7491679"/>
                </a:lnTo>
                <a:lnTo>
                  <a:pt x="9491231" y="6463284"/>
                </a:lnTo>
                <a:close/>
              </a:path>
              <a:path w="9491345" h="9491345">
                <a:moveTo>
                  <a:pt x="9491231" y="3878872"/>
                </a:moveTo>
                <a:lnTo>
                  <a:pt x="5612371" y="0"/>
                </a:lnTo>
                <a:lnTo>
                  <a:pt x="4584103" y="0"/>
                </a:lnTo>
                <a:lnTo>
                  <a:pt x="9491231" y="4907153"/>
                </a:lnTo>
                <a:lnTo>
                  <a:pt x="9491231" y="3878872"/>
                </a:lnTo>
                <a:close/>
              </a:path>
              <a:path w="9491345" h="9491345">
                <a:moveTo>
                  <a:pt x="9491231" y="1294460"/>
                </a:moveTo>
                <a:lnTo>
                  <a:pt x="8196758" y="0"/>
                </a:lnTo>
                <a:lnTo>
                  <a:pt x="7168489" y="0"/>
                </a:lnTo>
                <a:lnTo>
                  <a:pt x="9491231" y="2322753"/>
                </a:lnTo>
                <a:lnTo>
                  <a:pt x="9491231" y="129446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937416" y="926765"/>
            <a:ext cx="5004000" cy="5004000"/>
          </a:xfrm>
          <a:solidFill>
            <a:schemeClr val="bg1">
              <a:lumMod val="95000"/>
            </a:schemeClr>
          </a:solidFill>
        </p:spPr>
        <p:txBody>
          <a:bodyPr/>
          <a:lstStyle>
            <a:lvl1pPr marL="0" indent="0" algn="ctr">
              <a:buNone/>
              <a:defRPr>
                <a:solidFill>
                  <a:schemeClr val="bg1"/>
                </a:solidFill>
              </a:defRPr>
            </a:lvl1pPr>
          </a:lstStyle>
          <a:p>
            <a:r>
              <a:rPr lang="nl-NL"/>
              <a:t>Klik op het pictogram als u een afbeelding wilt toevoegen</a:t>
            </a:r>
          </a:p>
        </p:txBody>
      </p:sp>
    </p:spTree>
    <p:extLst>
      <p:ext uri="{BB962C8B-B14F-4D97-AF65-F5344CB8AC3E}">
        <p14:creationId xmlns:p14="http://schemas.microsoft.com/office/powerpoint/2010/main" val="25731882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ussendia 1">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3"/>
          </a:solidFill>
        </p:spPr>
        <p:txBody>
          <a:bodyPr lIns="540000" tIns="1512000" rIns="360000" bIns="108000"/>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bg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164171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ussendia 2">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4"/>
          </a:solidFill>
        </p:spPr>
        <p:txBody>
          <a:bodyPr lIns="540000" tIns="1512000" rIns="360000" bIns="108000"/>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tx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378183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ussendia 3">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3"/>
          </a:solidFill>
        </p:spPr>
        <p:txBody>
          <a:bodyPr lIns="648000" tIns="1512000" rIns="648000" bIns="10800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bg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pic>
        <p:nvPicPr>
          <p:cNvPr id="42" name="Graphic 41">
            <a:extLst>
              <a:ext uri="{FF2B5EF4-FFF2-40B4-BE49-F238E27FC236}">
                <a16:creationId xmlns:a16="http://schemas.microsoft.com/office/drawing/2014/main" id="{DFF0B632-1F15-E066-67B6-37911C61BD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923" y="4022033"/>
            <a:ext cx="1895475" cy="2305050"/>
          </a:xfrm>
          <a:prstGeom prst="rect">
            <a:avLst/>
          </a:prstGeom>
        </p:spPr>
      </p:pic>
    </p:spTree>
    <p:extLst>
      <p:ext uri="{BB962C8B-B14F-4D97-AF65-F5344CB8AC3E}">
        <p14:creationId xmlns:p14="http://schemas.microsoft.com/office/powerpoint/2010/main" val="1727122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ussendia 4">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4"/>
          </a:solidFill>
        </p:spPr>
        <p:txBody>
          <a:bodyPr lIns="648000" tIns="1512000" rIns="648000" bIns="108000"/>
          <a:lstStyle>
            <a:lvl1pPr marL="0" indent="0" algn="l">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tx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pic>
        <p:nvPicPr>
          <p:cNvPr id="41" name="Graphic 40">
            <a:extLst>
              <a:ext uri="{FF2B5EF4-FFF2-40B4-BE49-F238E27FC236}">
                <a16:creationId xmlns:a16="http://schemas.microsoft.com/office/drawing/2014/main" id="{80F408CD-9D68-ADA4-DC0B-C8C0BB9FAF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8" y="3993256"/>
            <a:ext cx="2038350" cy="2409825"/>
          </a:xfrm>
          <a:prstGeom prst="rect">
            <a:avLst/>
          </a:prstGeom>
        </p:spPr>
      </p:pic>
    </p:spTree>
    <p:extLst>
      <p:ext uri="{BB962C8B-B14F-4D97-AF65-F5344CB8AC3E}">
        <p14:creationId xmlns:p14="http://schemas.microsoft.com/office/powerpoint/2010/main" val="1652177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ussendia 5">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26EC627-2C8E-5754-3C8C-8EA8B14E13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0"/>
            <a:ext cx="3171825" cy="3171825"/>
          </a:xfrm>
          <a:prstGeom prst="rect">
            <a:avLst/>
          </a:prstGeom>
        </p:spPr>
      </p:pic>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171825"/>
            <a:ext cx="3171825" cy="3105150"/>
          </a:xfrm>
          <a:prstGeom prst="rect">
            <a:avLst/>
          </a:prstGeom>
        </p:spPr>
      </p:pic>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2" name="Titel 1">
            <a:extLst>
              <a:ext uri="{FF2B5EF4-FFF2-40B4-BE49-F238E27FC236}">
                <a16:creationId xmlns:a16="http://schemas.microsoft.com/office/drawing/2014/main" id="{F548D3F7-FE6B-73E7-7AD5-95674C46C593}"/>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237078056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ussendia 6">
    <p:bg>
      <p:bgPr>
        <a:solidFill>
          <a:schemeClr val="accent4"/>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3171825"/>
            <a:ext cx="3171825" cy="3105150"/>
          </a:xfrm>
          <a:prstGeom prst="rect">
            <a:avLst/>
          </a:prstGeom>
        </p:spPr>
      </p:pic>
      <p:pic>
        <p:nvPicPr>
          <p:cNvPr id="2" name="Graphic 1">
            <a:extLst>
              <a:ext uri="{FF2B5EF4-FFF2-40B4-BE49-F238E27FC236}">
                <a16:creationId xmlns:a16="http://schemas.microsoft.com/office/drawing/2014/main" id="{71FC4886-E84B-D967-635E-1916820CA86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0"/>
            <a:ext cx="3171825" cy="3171825"/>
          </a:xfrm>
          <a:prstGeom prst="rect">
            <a:avLst/>
          </a:prstGeom>
        </p:spPr>
      </p:pic>
      <p:pic>
        <p:nvPicPr>
          <p:cNvPr id="3" name="Graphic 2">
            <a:extLst>
              <a:ext uri="{FF2B5EF4-FFF2-40B4-BE49-F238E27FC236}">
                <a16:creationId xmlns:a16="http://schemas.microsoft.com/office/drawing/2014/main" id="{FDE066D2-A17D-7ACF-254A-B3067E14D0E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4" name="Titel 1">
            <a:extLst>
              <a:ext uri="{FF2B5EF4-FFF2-40B4-BE49-F238E27FC236}">
                <a16:creationId xmlns:a16="http://schemas.microsoft.com/office/drawing/2014/main" id="{839B29E3-DD05-5644-DA4A-A27659D2D7C8}"/>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389434831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ussendia 7">
    <p:bg>
      <p:bgRef idx="1001">
        <a:schemeClr val="bg1"/>
      </p:bgRef>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686175"/>
            <a:ext cx="3171825" cy="3171825"/>
          </a:xfrm>
          <a:prstGeom prst="rect">
            <a:avLst/>
          </a:prstGeom>
        </p:spPr>
      </p:pic>
      <p:pic>
        <p:nvPicPr>
          <p:cNvPr id="4" name="Graphic 3">
            <a:extLst>
              <a:ext uri="{FF2B5EF4-FFF2-40B4-BE49-F238E27FC236}">
                <a16:creationId xmlns:a16="http://schemas.microsoft.com/office/drawing/2014/main" id="{2797AF70-2FB9-7EE7-77C2-905CE2848F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284949"/>
            <a:ext cx="3171825" cy="3171825"/>
          </a:xfrm>
          <a:prstGeom prst="rect">
            <a:avLst/>
          </a:prstGeom>
        </p:spPr>
      </p:pic>
      <p:pic>
        <p:nvPicPr>
          <p:cNvPr id="5" name="Graphic 4">
            <a:extLst>
              <a:ext uri="{FF2B5EF4-FFF2-40B4-BE49-F238E27FC236}">
                <a16:creationId xmlns:a16="http://schemas.microsoft.com/office/drawing/2014/main" id="{C4C45D3F-F972-0143-32C3-B1A1D6AFAF2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020175" y="0"/>
            <a:ext cx="3171825" cy="3171825"/>
          </a:xfrm>
          <a:prstGeom prst="rect">
            <a:avLst/>
          </a:prstGeom>
        </p:spPr>
      </p:pic>
      <p:sp>
        <p:nvSpPr>
          <p:cNvPr id="2" name="Titel 1">
            <a:extLst>
              <a:ext uri="{FF2B5EF4-FFF2-40B4-BE49-F238E27FC236}">
                <a16:creationId xmlns:a16="http://schemas.microsoft.com/office/drawing/2014/main" id="{5A09F9FE-AD28-9851-0007-05ED1C1E6125}"/>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271383572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74BEE8B4-CC41-FB18-8F8E-4FA8E8C37725}"/>
              </a:ext>
            </a:extLst>
          </p:cNvPr>
          <p:cNvSpPr/>
          <p:nvPr userDrawn="1"/>
        </p:nvSpPr>
        <p:spPr>
          <a:xfrm>
            <a:off x="428" y="0"/>
            <a:ext cx="6095572" cy="68576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chemeClr val="accent3"/>
          </a:solidFill>
        </p:spPr>
        <p:txBody>
          <a:bodyPr wrap="square" lIns="0" tIns="0" rIns="0" bIns="0" rtlCol="0"/>
          <a:lstStyle/>
          <a:p>
            <a:endParaRPr/>
          </a:p>
        </p:txBody>
      </p:sp>
      <p:sp>
        <p:nvSpPr>
          <p:cNvPr id="3" name="object 4">
            <a:extLst>
              <a:ext uri="{FF2B5EF4-FFF2-40B4-BE49-F238E27FC236}">
                <a16:creationId xmlns:a16="http://schemas.microsoft.com/office/drawing/2014/main" id="{7997E562-67F7-1C15-219B-2476E4A8157E}"/>
              </a:ext>
            </a:extLst>
          </p:cNvPr>
          <p:cNvSpPr/>
          <p:nvPr userDrawn="1"/>
        </p:nvSpPr>
        <p:spPr>
          <a:xfrm>
            <a:off x="428" y="0"/>
            <a:ext cx="6095572" cy="6857615"/>
          </a:xfrm>
          <a:custGeom>
            <a:avLst/>
            <a:gdLst/>
            <a:ahLst/>
            <a:cxnLst/>
            <a:rect l="l" t="t" r="r" b="b"/>
            <a:pathLst>
              <a:path w="10052050" h="11308715">
                <a:moveTo>
                  <a:pt x="10052050" y="8793493"/>
                </a:moveTo>
                <a:lnTo>
                  <a:pt x="5235346" y="8793493"/>
                </a:lnTo>
                <a:lnTo>
                  <a:pt x="5235346" y="10049599"/>
                </a:lnTo>
                <a:lnTo>
                  <a:pt x="0" y="10049599"/>
                </a:lnTo>
                <a:lnTo>
                  <a:pt x="0" y="11305870"/>
                </a:lnTo>
                <a:lnTo>
                  <a:pt x="5235346" y="11305870"/>
                </a:lnTo>
                <a:lnTo>
                  <a:pt x="5235346" y="11308550"/>
                </a:lnTo>
                <a:lnTo>
                  <a:pt x="10052050" y="11308550"/>
                </a:lnTo>
                <a:lnTo>
                  <a:pt x="10052050" y="11305870"/>
                </a:lnTo>
                <a:lnTo>
                  <a:pt x="5235524" y="11305870"/>
                </a:lnTo>
                <a:lnTo>
                  <a:pt x="5235524" y="10049764"/>
                </a:lnTo>
                <a:lnTo>
                  <a:pt x="10052050" y="10049764"/>
                </a:lnTo>
                <a:lnTo>
                  <a:pt x="10052050" y="8793493"/>
                </a:lnTo>
                <a:close/>
              </a:path>
              <a:path w="10052050" h="11308715">
                <a:moveTo>
                  <a:pt x="10052050" y="1256118"/>
                </a:moveTo>
                <a:lnTo>
                  <a:pt x="5235524" y="1256118"/>
                </a:lnTo>
                <a:lnTo>
                  <a:pt x="5235524" y="0"/>
                </a:lnTo>
                <a:lnTo>
                  <a:pt x="0" y="0"/>
                </a:lnTo>
                <a:lnTo>
                  <a:pt x="0" y="1256284"/>
                </a:lnTo>
                <a:lnTo>
                  <a:pt x="5235346" y="1256284"/>
                </a:lnTo>
                <a:lnTo>
                  <a:pt x="5235346" y="2512403"/>
                </a:lnTo>
                <a:lnTo>
                  <a:pt x="0" y="2512403"/>
                </a:lnTo>
                <a:lnTo>
                  <a:pt x="0" y="3768687"/>
                </a:lnTo>
                <a:lnTo>
                  <a:pt x="5235346" y="3768687"/>
                </a:lnTo>
                <a:lnTo>
                  <a:pt x="5235346" y="5024806"/>
                </a:lnTo>
                <a:lnTo>
                  <a:pt x="0" y="5024806"/>
                </a:lnTo>
                <a:lnTo>
                  <a:pt x="0" y="6281090"/>
                </a:lnTo>
                <a:lnTo>
                  <a:pt x="5235346" y="6281090"/>
                </a:lnTo>
                <a:lnTo>
                  <a:pt x="5235346" y="7537196"/>
                </a:lnTo>
                <a:lnTo>
                  <a:pt x="0" y="7537196"/>
                </a:lnTo>
                <a:lnTo>
                  <a:pt x="0" y="8793480"/>
                </a:lnTo>
                <a:lnTo>
                  <a:pt x="5235524" y="8793480"/>
                </a:lnTo>
                <a:lnTo>
                  <a:pt x="5235524" y="7537374"/>
                </a:lnTo>
                <a:lnTo>
                  <a:pt x="10052050" y="7537374"/>
                </a:lnTo>
                <a:lnTo>
                  <a:pt x="10052050" y="6281090"/>
                </a:lnTo>
                <a:lnTo>
                  <a:pt x="5235524" y="6281090"/>
                </a:lnTo>
                <a:lnTo>
                  <a:pt x="5235524" y="5024971"/>
                </a:lnTo>
                <a:lnTo>
                  <a:pt x="10052050" y="5024971"/>
                </a:lnTo>
                <a:lnTo>
                  <a:pt x="10052050" y="3768687"/>
                </a:lnTo>
                <a:lnTo>
                  <a:pt x="5235524" y="3768687"/>
                </a:lnTo>
                <a:lnTo>
                  <a:pt x="5235524" y="2512403"/>
                </a:lnTo>
                <a:lnTo>
                  <a:pt x="10052050" y="2512403"/>
                </a:lnTo>
                <a:lnTo>
                  <a:pt x="10052050" y="1256118"/>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1440616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2">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91D43D0-36E2-423B-649A-FFDFDE448141}"/>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sp>
        <p:nvSpPr>
          <p:cNvPr id="5" name="object 4">
            <a:extLst>
              <a:ext uri="{FF2B5EF4-FFF2-40B4-BE49-F238E27FC236}">
                <a16:creationId xmlns:a16="http://schemas.microsoft.com/office/drawing/2014/main" id="{86CB2C8A-4547-1ED9-6928-88927641169C}"/>
              </a:ext>
            </a:extLst>
          </p:cNvPr>
          <p:cNvSpPr/>
          <p:nvPr userDrawn="1"/>
        </p:nvSpPr>
        <p:spPr>
          <a:xfrm>
            <a:off x="14213" y="3"/>
            <a:ext cx="12177667" cy="6829120"/>
          </a:xfrm>
          <a:custGeom>
            <a:avLst/>
            <a:gdLst/>
            <a:ahLst/>
            <a:cxnLst/>
            <a:rect l="l" t="t" r="r" b="b"/>
            <a:pathLst>
              <a:path w="20081875" h="11261725">
                <a:moveTo>
                  <a:pt x="1736483" y="11261281"/>
                </a:moveTo>
                <a:lnTo>
                  <a:pt x="0" y="9455328"/>
                </a:lnTo>
                <a:lnTo>
                  <a:pt x="0" y="11056861"/>
                </a:lnTo>
                <a:lnTo>
                  <a:pt x="196557" y="11261281"/>
                </a:lnTo>
                <a:lnTo>
                  <a:pt x="1736483" y="11261281"/>
                </a:lnTo>
                <a:close/>
              </a:path>
              <a:path w="20081875" h="11261725">
                <a:moveTo>
                  <a:pt x="2279421" y="2529370"/>
                </a:moveTo>
                <a:lnTo>
                  <a:pt x="0" y="158775"/>
                </a:lnTo>
                <a:lnTo>
                  <a:pt x="0" y="1760296"/>
                </a:lnTo>
                <a:lnTo>
                  <a:pt x="753846" y="2544305"/>
                </a:lnTo>
                <a:lnTo>
                  <a:pt x="0" y="3340150"/>
                </a:lnTo>
                <a:lnTo>
                  <a:pt x="0" y="4948390"/>
                </a:lnTo>
                <a:lnTo>
                  <a:pt x="2279421" y="2529370"/>
                </a:lnTo>
                <a:close/>
              </a:path>
              <a:path w="20081875" h="11261725">
                <a:moveTo>
                  <a:pt x="5526976" y="2537574"/>
                </a:moveTo>
                <a:lnTo>
                  <a:pt x="3087001" y="0"/>
                </a:lnTo>
                <a:lnTo>
                  <a:pt x="1547063" y="0"/>
                </a:lnTo>
                <a:lnTo>
                  <a:pt x="4001414" y="2552509"/>
                </a:lnTo>
                <a:lnTo>
                  <a:pt x="0" y="6880568"/>
                </a:lnTo>
                <a:lnTo>
                  <a:pt x="0" y="8515718"/>
                </a:lnTo>
                <a:lnTo>
                  <a:pt x="5526976" y="2537574"/>
                </a:lnTo>
                <a:close/>
              </a:path>
              <a:path w="20081875" h="11261725">
                <a:moveTo>
                  <a:pt x="8564308" y="2537574"/>
                </a:moveTo>
                <a:lnTo>
                  <a:pt x="6124333" y="0"/>
                </a:lnTo>
                <a:lnTo>
                  <a:pt x="4584408" y="0"/>
                </a:lnTo>
                <a:lnTo>
                  <a:pt x="7038746" y="2552509"/>
                </a:lnTo>
                <a:lnTo>
                  <a:pt x="1068908" y="9009685"/>
                </a:lnTo>
                <a:lnTo>
                  <a:pt x="3233890" y="11261281"/>
                </a:lnTo>
                <a:lnTo>
                  <a:pt x="4773828" y="11261281"/>
                </a:lnTo>
                <a:lnTo>
                  <a:pt x="2594470" y="8994737"/>
                </a:lnTo>
                <a:lnTo>
                  <a:pt x="8564308" y="2537574"/>
                </a:lnTo>
                <a:close/>
              </a:path>
              <a:path w="20081875" h="11261725">
                <a:moveTo>
                  <a:pt x="11601653" y="2537574"/>
                </a:moveTo>
                <a:lnTo>
                  <a:pt x="9161678" y="0"/>
                </a:lnTo>
                <a:lnTo>
                  <a:pt x="7621740" y="0"/>
                </a:lnTo>
                <a:lnTo>
                  <a:pt x="10076091" y="2552509"/>
                </a:lnTo>
                <a:lnTo>
                  <a:pt x="4106240" y="9009685"/>
                </a:lnTo>
                <a:lnTo>
                  <a:pt x="6271234" y="11261281"/>
                </a:lnTo>
                <a:lnTo>
                  <a:pt x="7811173" y="11261281"/>
                </a:lnTo>
                <a:lnTo>
                  <a:pt x="5631815" y="8994737"/>
                </a:lnTo>
                <a:lnTo>
                  <a:pt x="11601653" y="2537574"/>
                </a:lnTo>
                <a:close/>
              </a:path>
              <a:path w="20081875" h="11261725">
                <a:moveTo>
                  <a:pt x="15034235" y="2461603"/>
                </a:moveTo>
                <a:lnTo>
                  <a:pt x="12667310" y="0"/>
                </a:lnTo>
                <a:lnTo>
                  <a:pt x="11127384" y="0"/>
                </a:lnTo>
                <a:lnTo>
                  <a:pt x="13508673" y="2476538"/>
                </a:lnTo>
                <a:lnTo>
                  <a:pt x="10790631" y="5345989"/>
                </a:lnTo>
                <a:lnTo>
                  <a:pt x="10785183" y="5340528"/>
                </a:lnTo>
                <a:lnTo>
                  <a:pt x="7392949" y="9009685"/>
                </a:lnTo>
                <a:lnTo>
                  <a:pt x="9557944" y="11261268"/>
                </a:lnTo>
                <a:lnTo>
                  <a:pt x="11097870" y="11261268"/>
                </a:lnTo>
                <a:lnTo>
                  <a:pt x="8918511" y="8994750"/>
                </a:lnTo>
                <a:lnTo>
                  <a:pt x="11566487" y="6130607"/>
                </a:lnTo>
                <a:lnTo>
                  <a:pt x="11571897" y="6136005"/>
                </a:lnTo>
                <a:lnTo>
                  <a:pt x="15034235" y="2461603"/>
                </a:lnTo>
                <a:close/>
              </a:path>
              <a:path w="20081875" h="11261725">
                <a:moveTo>
                  <a:pt x="18281777" y="2469807"/>
                </a:moveTo>
                <a:lnTo>
                  <a:pt x="15906966" y="0"/>
                </a:lnTo>
                <a:lnTo>
                  <a:pt x="14367040" y="0"/>
                </a:lnTo>
                <a:lnTo>
                  <a:pt x="16756215" y="2484742"/>
                </a:lnTo>
                <a:lnTo>
                  <a:pt x="10786377" y="8941918"/>
                </a:lnTo>
                <a:lnTo>
                  <a:pt x="13016535" y="11261281"/>
                </a:lnTo>
                <a:lnTo>
                  <a:pt x="14556461" y="11261281"/>
                </a:lnTo>
                <a:lnTo>
                  <a:pt x="12311939" y="8926982"/>
                </a:lnTo>
                <a:lnTo>
                  <a:pt x="18281777" y="2469807"/>
                </a:lnTo>
                <a:close/>
              </a:path>
              <a:path w="20081875" h="11261725">
                <a:moveTo>
                  <a:pt x="20081355" y="5458739"/>
                </a:moveTo>
                <a:lnTo>
                  <a:pt x="16861054" y="8941918"/>
                </a:lnTo>
                <a:lnTo>
                  <a:pt x="19091212" y="11261268"/>
                </a:lnTo>
                <a:lnTo>
                  <a:pt x="20081355" y="11261268"/>
                </a:lnTo>
                <a:lnTo>
                  <a:pt x="20081355" y="10689501"/>
                </a:lnTo>
                <a:lnTo>
                  <a:pt x="18386629" y="8926995"/>
                </a:lnTo>
                <a:lnTo>
                  <a:pt x="20081355" y="7093902"/>
                </a:lnTo>
                <a:lnTo>
                  <a:pt x="20081355" y="5458739"/>
                </a:lnTo>
                <a:close/>
              </a:path>
              <a:path w="20081875" h="11261725">
                <a:moveTo>
                  <a:pt x="20081355" y="1182535"/>
                </a:moveTo>
                <a:lnTo>
                  <a:pt x="18944311" y="0"/>
                </a:lnTo>
                <a:lnTo>
                  <a:pt x="17404385" y="0"/>
                </a:lnTo>
                <a:lnTo>
                  <a:pt x="19793560" y="2484742"/>
                </a:lnTo>
                <a:lnTo>
                  <a:pt x="13823722" y="8941918"/>
                </a:lnTo>
                <a:lnTo>
                  <a:pt x="16053867" y="11261281"/>
                </a:lnTo>
                <a:lnTo>
                  <a:pt x="17593793" y="11261281"/>
                </a:lnTo>
                <a:lnTo>
                  <a:pt x="15349284" y="8926982"/>
                </a:lnTo>
                <a:lnTo>
                  <a:pt x="20081355" y="3808615"/>
                </a:lnTo>
                <a:lnTo>
                  <a:pt x="20081355" y="1182535"/>
                </a:lnTo>
                <a:close/>
              </a:path>
            </a:pathLst>
          </a:custGeom>
          <a:solidFill>
            <a:schemeClr val="accent4"/>
          </a:solidFill>
        </p:spPr>
        <p:txBody>
          <a:bodyPr wrap="square" lIns="0" tIns="0" rIns="0" bIns="0" rtlCol="0"/>
          <a:lstStyle/>
          <a:p>
            <a:endParaRPr/>
          </a:p>
        </p:txBody>
      </p:sp>
      <p:sp>
        <p:nvSpPr>
          <p:cNvPr id="6" name="object 5">
            <a:extLst>
              <a:ext uri="{FF2B5EF4-FFF2-40B4-BE49-F238E27FC236}">
                <a16:creationId xmlns:a16="http://schemas.microsoft.com/office/drawing/2014/main" id="{F7BF38BB-2815-B42C-7BED-0218BF59E504}"/>
              </a:ext>
            </a:extLst>
          </p:cNvPr>
          <p:cNvSpPr/>
          <p:nvPr userDrawn="1"/>
        </p:nvSpPr>
        <p:spPr>
          <a:xfrm>
            <a:off x="1138579" y="969545"/>
            <a:ext cx="9913102" cy="4887624"/>
          </a:xfrm>
          <a:custGeom>
            <a:avLst/>
            <a:gdLst/>
            <a:ahLst/>
            <a:cxnLst/>
            <a:rect l="l" t="t" r="r" b="b"/>
            <a:pathLst>
              <a:path w="16347440" h="8060055">
                <a:moveTo>
                  <a:pt x="16347324" y="0"/>
                </a:moveTo>
                <a:lnTo>
                  <a:pt x="0" y="0"/>
                </a:lnTo>
                <a:lnTo>
                  <a:pt x="0" y="8059482"/>
                </a:lnTo>
                <a:lnTo>
                  <a:pt x="16347324" y="8059482"/>
                </a:lnTo>
                <a:lnTo>
                  <a:pt x="16347324"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183351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2">
    <p:bg>
      <p:bgRef idx="1001">
        <a:schemeClr val="bg1"/>
      </p:bgRef>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284047" y="2919878"/>
            <a:ext cx="6859675" cy="1314450"/>
          </a:xfrm>
        </p:spPr>
        <p:txBody>
          <a:bodyPr anchor="t" anchorCtr="0">
            <a:normAutofit/>
          </a:bodyPr>
          <a:lstStyle>
            <a:lvl1pPr algn="ctr">
              <a:defRPr sz="4400"/>
            </a:lvl1pPr>
          </a:lstStyle>
          <a:p>
            <a:r>
              <a:rPr lang="nl-NL"/>
              <a:t>[titel]</a:t>
            </a:r>
          </a:p>
        </p:txBody>
      </p:sp>
      <p:sp>
        <p:nvSpPr>
          <p:cNvPr id="4" name="object 2">
            <a:extLst>
              <a:ext uri="{FF2B5EF4-FFF2-40B4-BE49-F238E27FC236}">
                <a16:creationId xmlns:a16="http://schemas.microsoft.com/office/drawing/2014/main" id="{3600F509-0459-50E6-2A04-0EBA69FAB837}"/>
              </a:ext>
            </a:extLst>
          </p:cNvPr>
          <p:cNvSpPr/>
          <p:nvPr userDrawn="1"/>
        </p:nvSpPr>
        <p:spPr>
          <a:xfrm>
            <a:off x="2868735" y="3"/>
            <a:ext cx="2169454" cy="2142114"/>
          </a:xfrm>
          <a:custGeom>
            <a:avLst/>
            <a:gdLst/>
            <a:ahLst/>
            <a:cxnLst/>
            <a:rect l="l" t="t" r="r" b="b"/>
            <a:pathLst>
              <a:path w="3577590" h="3532504">
                <a:moveTo>
                  <a:pt x="822159" y="3532009"/>
                </a:moveTo>
                <a:lnTo>
                  <a:pt x="0" y="2720200"/>
                </a:lnTo>
                <a:lnTo>
                  <a:pt x="0" y="3102889"/>
                </a:lnTo>
                <a:lnTo>
                  <a:pt x="434555" y="3532009"/>
                </a:lnTo>
                <a:lnTo>
                  <a:pt x="822159" y="3532009"/>
                </a:lnTo>
                <a:close/>
              </a:path>
              <a:path w="3577590" h="3532504">
                <a:moveTo>
                  <a:pt x="1796148" y="3531984"/>
                </a:moveTo>
                <a:lnTo>
                  <a:pt x="0" y="1758467"/>
                </a:lnTo>
                <a:lnTo>
                  <a:pt x="0" y="2141105"/>
                </a:lnTo>
                <a:lnTo>
                  <a:pt x="1408620" y="3531984"/>
                </a:lnTo>
                <a:lnTo>
                  <a:pt x="1796148" y="3531984"/>
                </a:lnTo>
                <a:close/>
              </a:path>
              <a:path w="3577590" h="3532504">
                <a:moveTo>
                  <a:pt x="2770200" y="3531997"/>
                </a:moveTo>
                <a:lnTo>
                  <a:pt x="0" y="796683"/>
                </a:lnTo>
                <a:lnTo>
                  <a:pt x="0" y="1179398"/>
                </a:lnTo>
                <a:lnTo>
                  <a:pt x="2382647" y="3531997"/>
                </a:lnTo>
                <a:lnTo>
                  <a:pt x="2770200" y="3531997"/>
                </a:lnTo>
                <a:close/>
              </a:path>
              <a:path w="3577590" h="3532504">
                <a:moveTo>
                  <a:pt x="3577044" y="3366947"/>
                </a:moveTo>
                <a:lnTo>
                  <a:pt x="167144" y="12"/>
                </a:lnTo>
                <a:lnTo>
                  <a:pt x="0" y="12"/>
                </a:lnTo>
                <a:lnTo>
                  <a:pt x="0" y="217652"/>
                </a:lnTo>
                <a:lnTo>
                  <a:pt x="3356635" y="3531997"/>
                </a:lnTo>
                <a:lnTo>
                  <a:pt x="3577044" y="3531997"/>
                </a:lnTo>
                <a:lnTo>
                  <a:pt x="3577044" y="3366947"/>
                </a:lnTo>
                <a:close/>
              </a:path>
              <a:path w="3577590" h="3532504">
                <a:moveTo>
                  <a:pt x="3577044" y="1443443"/>
                </a:moveTo>
                <a:lnTo>
                  <a:pt x="2115210" y="12"/>
                </a:lnTo>
                <a:lnTo>
                  <a:pt x="1727631" y="12"/>
                </a:lnTo>
                <a:lnTo>
                  <a:pt x="3577044" y="1826094"/>
                </a:lnTo>
                <a:lnTo>
                  <a:pt x="3577044" y="1443443"/>
                </a:lnTo>
                <a:close/>
              </a:path>
              <a:path w="3577590" h="3532504">
                <a:moveTo>
                  <a:pt x="3577044" y="481698"/>
                </a:moveTo>
                <a:lnTo>
                  <a:pt x="3089186" y="0"/>
                </a:lnTo>
                <a:lnTo>
                  <a:pt x="2701671" y="0"/>
                </a:lnTo>
                <a:lnTo>
                  <a:pt x="3577044" y="864362"/>
                </a:lnTo>
                <a:lnTo>
                  <a:pt x="3577044" y="481698"/>
                </a:lnTo>
                <a:close/>
              </a:path>
              <a:path w="3577590" h="3532504">
                <a:moveTo>
                  <a:pt x="3577056" y="2405189"/>
                </a:moveTo>
                <a:lnTo>
                  <a:pt x="1141209" y="12"/>
                </a:lnTo>
                <a:lnTo>
                  <a:pt x="753643" y="12"/>
                </a:lnTo>
                <a:lnTo>
                  <a:pt x="3577056" y="2787878"/>
                </a:lnTo>
                <a:lnTo>
                  <a:pt x="3577056" y="2405189"/>
                </a:lnTo>
                <a:close/>
              </a:path>
            </a:pathLst>
          </a:custGeom>
          <a:solidFill>
            <a:schemeClr val="tx1"/>
          </a:solidFill>
        </p:spPr>
        <p:txBody>
          <a:bodyPr wrap="square" lIns="0" tIns="0" rIns="0" bIns="0" rtlCol="0"/>
          <a:lstStyle/>
          <a:p>
            <a:endParaRPr/>
          </a:p>
        </p:txBody>
      </p:sp>
      <p:sp>
        <p:nvSpPr>
          <p:cNvPr id="6" name="object 3">
            <a:extLst>
              <a:ext uri="{FF2B5EF4-FFF2-40B4-BE49-F238E27FC236}">
                <a16:creationId xmlns:a16="http://schemas.microsoft.com/office/drawing/2014/main" id="{DC007222-1048-18AC-52C9-66BC6C7BD32D}"/>
              </a:ext>
            </a:extLst>
          </p:cNvPr>
          <p:cNvSpPr/>
          <p:nvPr userDrawn="1"/>
        </p:nvSpPr>
        <p:spPr>
          <a:xfrm>
            <a:off x="10896321" y="9137"/>
            <a:ext cx="1295357" cy="2543351"/>
          </a:xfrm>
          <a:custGeom>
            <a:avLst/>
            <a:gdLst/>
            <a:ahLst/>
            <a:cxnLst/>
            <a:rect l="l" t="t" r="r" b="b"/>
            <a:pathLst>
              <a:path w="2136140" h="4194175">
                <a:moveTo>
                  <a:pt x="2135955" y="0"/>
                </a:moveTo>
                <a:lnTo>
                  <a:pt x="0" y="0"/>
                </a:lnTo>
                <a:lnTo>
                  <a:pt x="0" y="4193987"/>
                </a:lnTo>
                <a:lnTo>
                  <a:pt x="2135955" y="4193987"/>
                </a:lnTo>
                <a:lnTo>
                  <a:pt x="2135955" y="0"/>
                </a:lnTo>
                <a:close/>
              </a:path>
            </a:pathLst>
          </a:custGeom>
          <a:solidFill>
            <a:schemeClr val="accent3"/>
          </a:solidFill>
        </p:spPr>
        <p:txBody>
          <a:bodyPr wrap="square" lIns="0" tIns="0" rIns="0" bIns="0" rtlCol="0"/>
          <a:lstStyle/>
          <a:p>
            <a:endParaRPr/>
          </a:p>
        </p:txBody>
      </p:sp>
      <p:sp>
        <p:nvSpPr>
          <p:cNvPr id="7" name="object 4">
            <a:extLst>
              <a:ext uri="{FF2B5EF4-FFF2-40B4-BE49-F238E27FC236}">
                <a16:creationId xmlns:a16="http://schemas.microsoft.com/office/drawing/2014/main" id="{66D51DF4-0B06-6AC0-17F3-105671CBD7B6}"/>
              </a:ext>
            </a:extLst>
          </p:cNvPr>
          <p:cNvSpPr/>
          <p:nvPr userDrawn="1"/>
        </p:nvSpPr>
        <p:spPr>
          <a:xfrm>
            <a:off x="10440483" y="2591974"/>
            <a:ext cx="1751274" cy="1761670"/>
          </a:xfrm>
          <a:custGeom>
            <a:avLst/>
            <a:gdLst/>
            <a:ahLst/>
            <a:cxnLst/>
            <a:rect l="l" t="t" r="r" b="b"/>
            <a:pathLst>
              <a:path w="2887980" h="2905125">
                <a:moveTo>
                  <a:pt x="2887662" y="2182723"/>
                </a:moveTo>
                <a:lnTo>
                  <a:pt x="2165553" y="1460601"/>
                </a:lnTo>
                <a:lnTo>
                  <a:pt x="1443837" y="2182304"/>
                </a:lnTo>
                <a:lnTo>
                  <a:pt x="722122" y="1460576"/>
                </a:lnTo>
                <a:lnTo>
                  <a:pt x="0" y="2182698"/>
                </a:lnTo>
                <a:lnTo>
                  <a:pt x="722122" y="2904820"/>
                </a:lnTo>
                <a:lnTo>
                  <a:pt x="1443837" y="2183104"/>
                </a:lnTo>
                <a:lnTo>
                  <a:pt x="2165566" y="2904820"/>
                </a:lnTo>
                <a:lnTo>
                  <a:pt x="2887662" y="2182723"/>
                </a:lnTo>
                <a:close/>
              </a:path>
              <a:path w="2887980" h="2905125">
                <a:moveTo>
                  <a:pt x="2887662" y="722122"/>
                </a:moveTo>
                <a:lnTo>
                  <a:pt x="2165540" y="0"/>
                </a:lnTo>
                <a:lnTo>
                  <a:pt x="1443812" y="721728"/>
                </a:lnTo>
                <a:lnTo>
                  <a:pt x="722160" y="38"/>
                </a:lnTo>
                <a:lnTo>
                  <a:pt x="50" y="722134"/>
                </a:lnTo>
                <a:lnTo>
                  <a:pt x="722122" y="1444205"/>
                </a:lnTo>
                <a:lnTo>
                  <a:pt x="1443812" y="722528"/>
                </a:lnTo>
                <a:lnTo>
                  <a:pt x="2165540" y="1444231"/>
                </a:lnTo>
                <a:lnTo>
                  <a:pt x="2887662" y="722122"/>
                </a:lnTo>
                <a:close/>
              </a:path>
            </a:pathLst>
          </a:custGeom>
          <a:solidFill>
            <a:schemeClr val="tx1"/>
          </a:solidFill>
        </p:spPr>
        <p:txBody>
          <a:bodyPr wrap="square" lIns="0" tIns="0" rIns="0" bIns="0" rtlCol="0"/>
          <a:lstStyle/>
          <a:p>
            <a:endParaRPr/>
          </a:p>
        </p:txBody>
      </p:sp>
      <p:sp>
        <p:nvSpPr>
          <p:cNvPr id="8" name="object 5">
            <a:extLst>
              <a:ext uri="{FF2B5EF4-FFF2-40B4-BE49-F238E27FC236}">
                <a16:creationId xmlns:a16="http://schemas.microsoft.com/office/drawing/2014/main" id="{731273ED-1C7D-8129-632D-AF3CA1E250D9}"/>
              </a:ext>
            </a:extLst>
          </p:cNvPr>
          <p:cNvSpPr/>
          <p:nvPr userDrawn="1"/>
        </p:nvSpPr>
        <p:spPr>
          <a:xfrm>
            <a:off x="9620117" y="0"/>
            <a:ext cx="631891" cy="636512"/>
          </a:xfrm>
          <a:custGeom>
            <a:avLst/>
            <a:gdLst/>
            <a:ahLst/>
            <a:cxnLst/>
            <a:rect l="l" t="t" r="r" b="b"/>
            <a:pathLst>
              <a:path w="1042034" h="1049655">
                <a:moveTo>
                  <a:pt x="1041423" y="0"/>
                </a:moveTo>
                <a:lnTo>
                  <a:pt x="0" y="0"/>
                </a:lnTo>
                <a:lnTo>
                  <a:pt x="0" y="1049392"/>
                </a:lnTo>
                <a:lnTo>
                  <a:pt x="1041423" y="1049392"/>
                </a:lnTo>
                <a:lnTo>
                  <a:pt x="1041423" y="0"/>
                </a:lnTo>
                <a:close/>
              </a:path>
            </a:pathLst>
          </a:custGeom>
          <a:solidFill>
            <a:schemeClr val="accent4"/>
          </a:solidFill>
        </p:spPr>
        <p:txBody>
          <a:bodyPr wrap="square" lIns="0" tIns="0" rIns="0" bIns="0" rtlCol="0"/>
          <a:lstStyle/>
          <a:p>
            <a:endParaRPr/>
          </a:p>
        </p:txBody>
      </p:sp>
      <p:sp>
        <p:nvSpPr>
          <p:cNvPr id="9" name="object 6">
            <a:extLst>
              <a:ext uri="{FF2B5EF4-FFF2-40B4-BE49-F238E27FC236}">
                <a16:creationId xmlns:a16="http://schemas.microsoft.com/office/drawing/2014/main" id="{DD8159D0-C8D1-468A-51EC-731238C02138}"/>
              </a:ext>
            </a:extLst>
          </p:cNvPr>
          <p:cNvSpPr/>
          <p:nvPr userDrawn="1"/>
        </p:nvSpPr>
        <p:spPr>
          <a:xfrm>
            <a:off x="9620117"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0" name="object 7">
            <a:extLst>
              <a:ext uri="{FF2B5EF4-FFF2-40B4-BE49-F238E27FC236}">
                <a16:creationId xmlns:a16="http://schemas.microsoft.com/office/drawing/2014/main" id="{1A8A968E-16D9-03A8-7220-5FD1E96C5BF9}"/>
              </a:ext>
            </a:extLst>
          </p:cNvPr>
          <p:cNvSpPr/>
          <p:nvPr userDrawn="1"/>
        </p:nvSpPr>
        <p:spPr>
          <a:xfrm>
            <a:off x="11541016"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1" name="object 8">
            <a:extLst>
              <a:ext uri="{FF2B5EF4-FFF2-40B4-BE49-F238E27FC236}">
                <a16:creationId xmlns:a16="http://schemas.microsoft.com/office/drawing/2014/main" id="{46EB4499-97A4-6E33-BD16-D0378183D130}"/>
              </a:ext>
            </a:extLst>
          </p:cNvPr>
          <p:cNvSpPr/>
          <p:nvPr userDrawn="1"/>
        </p:nvSpPr>
        <p:spPr>
          <a:xfrm>
            <a:off x="10236068" y="3"/>
            <a:ext cx="1936490" cy="1920702"/>
          </a:xfrm>
          <a:custGeom>
            <a:avLst/>
            <a:gdLst/>
            <a:ahLst/>
            <a:cxnLst/>
            <a:rect l="l" t="t" r="r" b="b"/>
            <a:pathLst>
              <a:path w="3193415" h="3167380">
                <a:moveTo>
                  <a:pt x="2140127" y="1049388"/>
                </a:moveTo>
                <a:lnTo>
                  <a:pt x="0" y="1049388"/>
                </a:lnTo>
                <a:lnTo>
                  <a:pt x="0" y="3166986"/>
                </a:lnTo>
                <a:lnTo>
                  <a:pt x="2140127" y="3166986"/>
                </a:lnTo>
                <a:lnTo>
                  <a:pt x="2140127" y="1049388"/>
                </a:lnTo>
                <a:close/>
              </a:path>
              <a:path w="3193415" h="3167380">
                <a:moveTo>
                  <a:pt x="3193364" y="0"/>
                </a:moveTo>
                <a:lnTo>
                  <a:pt x="2151951" y="0"/>
                </a:lnTo>
                <a:lnTo>
                  <a:pt x="2151951" y="1049388"/>
                </a:lnTo>
                <a:lnTo>
                  <a:pt x="3193364" y="1049388"/>
                </a:lnTo>
                <a:lnTo>
                  <a:pt x="3193364" y="0"/>
                </a:lnTo>
                <a:close/>
              </a:path>
            </a:pathLst>
          </a:custGeom>
          <a:solidFill>
            <a:schemeClr val="accent4"/>
          </a:solidFill>
        </p:spPr>
        <p:txBody>
          <a:bodyPr wrap="square" lIns="0" tIns="0" rIns="0" bIns="0" rtlCol="0"/>
          <a:lstStyle/>
          <a:p>
            <a:endParaRPr/>
          </a:p>
        </p:txBody>
      </p:sp>
      <p:sp>
        <p:nvSpPr>
          <p:cNvPr id="12" name="object 9">
            <a:extLst>
              <a:ext uri="{FF2B5EF4-FFF2-40B4-BE49-F238E27FC236}">
                <a16:creationId xmlns:a16="http://schemas.microsoft.com/office/drawing/2014/main" id="{8EC93642-1F13-F033-644F-A28E82792E94}"/>
              </a:ext>
            </a:extLst>
          </p:cNvPr>
          <p:cNvSpPr/>
          <p:nvPr userDrawn="1"/>
        </p:nvSpPr>
        <p:spPr>
          <a:xfrm>
            <a:off x="428" y="0"/>
            <a:ext cx="2868346" cy="4821008"/>
          </a:xfrm>
          <a:custGeom>
            <a:avLst/>
            <a:gdLst/>
            <a:ahLst/>
            <a:cxnLst/>
            <a:rect l="l" t="t" r="r" b="b"/>
            <a:pathLst>
              <a:path w="4730115" h="7950200">
                <a:moveTo>
                  <a:pt x="4730054" y="0"/>
                </a:moveTo>
                <a:lnTo>
                  <a:pt x="0" y="0"/>
                </a:lnTo>
                <a:lnTo>
                  <a:pt x="0" y="7949726"/>
                </a:lnTo>
                <a:lnTo>
                  <a:pt x="4730054" y="7949726"/>
                </a:lnTo>
                <a:lnTo>
                  <a:pt x="4730054" y="0"/>
                </a:lnTo>
                <a:close/>
              </a:path>
            </a:pathLst>
          </a:custGeom>
          <a:solidFill>
            <a:schemeClr val="accent3"/>
          </a:solidFill>
        </p:spPr>
        <p:txBody>
          <a:bodyPr wrap="square" lIns="0" tIns="0" rIns="0" bIns="0" rtlCol="0"/>
          <a:lstStyle/>
          <a:p>
            <a:endParaRPr/>
          </a:p>
        </p:txBody>
      </p:sp>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1311" y="454692"/>
            <a:ext cx="2162175" cy="1314450"/>
          </a:xfrm>
          <a:prstGeom prst="rect">
            <a:avLst/>
          </a:prstGeom>
        </p:spPr>
      </p:pic>
      <p:pic>
        <p:nvPicPr>
          <p:cNvPr id="62" name="Graphic 61">
            <a:extLst>
              <a:ext uri="{FF2B5EF4-FFF2-40B4-BE49-F238E27FC236}">
                <a16:creationId xmlns:a16="http://schemas.microsoft.com/office/drawing/2014/main" id="{439A187A-E4AB-A63C-F7CE-CDC2B00F49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3728" y="5308239"/>
            <a:ext cx="1381125" cy="1371600"/>
          </a:xfrm>
          <a:prstGeom prst="rect">
            <a:avLst/>
          </a:prstGeom>
        </p:spPr>
      </p:pic>
      <p:sp>
        <p:nvSpPr>
          <p:cNvPr id="31" name="object 26">
            <a:extLst>
              <a:ext uri="{FF2B5EF4-FFF2-40B4-BE49-F238E27FC236}">
                <a16:creationId xmlns:a16="http://schemas.microsoft.com/office/drawing/2014/main" id="{A52DB305-78FC-3188-110B-A791F754E53C}"/>
              </a:ext>
            </a:extLst>
          </p:cNvPr>
          <p:cNvSpPr/>
          <p:nvPr userDrawn="1"/>
        </p:nvSpPr>
        <p:spPr>
          <a:xfrm>
            <a:off x="1451775" y="4002318"/>
            <a:ext cx="2202569" cy="2196023"/>
          </a:xfrm>
          <a:custGeom>
            <a:avLst/>
            <a:gdLst/>
            <a:ahLst/>
            <a:cxnLst/>
            <a:rect l="l" t="t" r="r" b="b"/>
            <a:pathLst>
              <a:path w="3632200" h="3621404">
                <a:moveTo>
                  <a:pt x="3631755" y="1823859"/>
                </a:moveTo>
                <a:lnTo>
                  <a:pt x="1794027" y="0"/>
                </a:lnTo>
                <a:lnTo>
                  <a:pt x="1807387" y="1793735"/>
                </a:lnTo>
                <a:lnTo>
                  <a:pt x="0" y="25"/>
                </a:lnTo>
                <a:lnTo>
                  <a:pt x="27025" y="3620833"/>
                </a:lnTo>
                <a:lnTo>
                  <a:pt x="1807832" y="1853565"/>
                </a:lnTo>
                <a:lnTo>
                  <a:pt x="1821014" y="3620833"/>
                </a:lnTo>
                <a:lnTo>
                  <a:pt x="3631755" y="1823859"/>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315882175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3">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89C39E-6AD9-5C0A-7060-2DACB83CEECA}"/>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pic>
        <p:nvPicPr>
          <p:cNvPr id="26" name="Graphic 25">
            <a:extLst>
              <a:ext uri="{FF2B5EF4-FFF2-40B4-BE49-F238E27FC236}">
                <a16:creationId xmlns:a16="http://schemas.microsoft.com/office/drawing/2014/main" id="{487107D1-7266-C667-47A6-DAD484CF68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9525"/>
            <a:ext cx="12192000" cy="6838950"/>
          </a:xfrm>
          <a:prstGeom prst="rect">
            <a:avLst/>
          </a:prstGeom>
        </p:spPr>
      </p:pic>
      <p:sp>
        <p:nvSpPr>
          <p:cNvPr id="25" name="object 21">
            <a:extLst>
              <a:ext uri="{FF2B5EF4-FFF2-40B4-BE49-F238E27FC236}">
                <a16:creationId xmlns:a16="http://schemas.microsoft.com/office/drawing/2014/main" id="{D6B81675-823A-B2D7-3C20-2F32DFC0D186}"/>
              </a:ext>
            </a:extLst>
          </p:cNvPr>
          <p:cNvSpPr/>
          <p:nvPr/>
        </p:nvSpPr>
        <p:spPr>
          <a:xfrm>
            <a:off x="1034637" y="911218"/>
            <a:ext cx="10122962" cy="5035103"/>
          </a:xfrm>
          <a:custGeom>
            <a:avLst/>
            <a:gdLst/>
            <a:ahLst/>
            <a:cxnLst/>
            <a:rect l="l" t="t" r="r" b="b"/>
            <a:pathLst>
              <a:path w="16693515" h="8303259">
                <a:moveTo>
                  <a:pt x="16693125" y="0"/>
                </a:moveTo>
                <a:lnTo>
                  <a:pt x="0" y="0"/>
                </a:lnTo>
                <a:lnTo>
                  <a:pt x="0" y="8303213"/>
                </a:lnTo>
                <a:lnTo>
                  <a:pt x="16693125" y="8303213"/>
                </a:lnTo>
                <a:lnTo>
                  <a:pt x="16693125"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3380834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4">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9E1E76A6-B874-3242-13BE-DEC00BF4445D}"/>
              </a:ext>
            </a:extLst>
          </p:cNvPr>
          <p:cNvSpPr/>
          <p:nvPr userDrawn="1"/>
        </p:nvSpPr>
        <p:spPr>
          <a:xfrm>
            <a:off x="428" y="11"/>
            <a:ext cx="1995020" cy="1995020"/>
          </a:xfrm>
          <a:custGeom>
            <a:avLst/>
            <a:gdLst/>
            <a:ahLst/>
            <a:cxnLst/>
            <a:rect l="l" t="t" r="r" b="b"/>
            <a:pathLst>
              <a:path w="3289935" h="3289935">
                <a:moveTo>
                  <a:pt x="3289820" y="0"/>
                </a:moveTo>
                <a:lnTo>
                  <a:pt x="1638109" y="0"/>
                </a:lnTo>
                <a:lnTo>
                  <a:pt x="1589747" y="1155"/>
                </a:lnTo>
                <a:lnTo>
                  <a:pt x="1541729" y="3594"/>
                </a:lnTo>
                <a:lnTo>
                  <a:pt x="1494091" y="7366"/>
                </a:lnTo>
                <a:lnTo>
                  <a:pt x="1446834" y="12471"/>
                </a:lnTo>
                <a:lnTo>
                  <a:pt x="1399997" y="18884"/>
                </a:lnTo>
                <a:lnTo>
                  <a:pt x="1353578" y="26581"/>
                </a:lnTo>
                <a:lnTo>
                  <a:pt x="1307617" y="35547"/>
                </a:lnTo>
                <a:lnTo>
                  <a:pt x="1262113" y="45770"/>
                </a:lnTo>
                <a:lnTo>
                  <a:pt x="1217091" y="57213"/>
                </a:lnTo>
                <a:lnTo>
                  <a:pt x="1172578" y="69862"/>
                </a:lnTo>
                <a:lnTo>
                  <a:pt x="1128598" y="83718"/>
                </a:lnTo>
                <a:lnTo>
                  <a:pt x="1085151" y="98742"/>
                </a:lnTo>
                <a:lnTo>
                  <a:pt x="1042263" y="114909"/>
                </a:lnTo>
                <a:lnTo>
                  <a:pt x="999959" y="132219"/>
                </a:lnTo>
                <a:lnTo>
                  <a:pt x="958253" y="150660"/>
                </a:lnTo>
                <a:lnTo>
                  <a:pt x="917168" y="170180"/>
                </a:lnTo>
                <a:lnTo>
                  <a:pt x="876719" y="190792"/>
                </a:lnTo>
                <a:lnTo>
                  <a:pt x="836930" y="212458"/>
                </a:lnTo>
                <a:lnTo>
                  <a:pt x="797801" y="235165"/>
                </a:lnTo>
                <a:lnTo>
                  <a:pt x="759383" y="258889"/>
                </a:lnTo>
                <a:lnTo>
                  <a:pt x="721677" y="283629"/>
                </a:lnTo>
                <a:lnTo>
                  <a:pt x="684707" y="309346"/>
                </a:lnTo>
                <a:lnTo>
                  <a:pt x="648487" y="336029"/>
                </a:lnTo>
                <a:lnTo>
                  <a:pt x="613029" y="363664"/>
                </a:lnTo>
                <a:lnTo>
                  <a:pt x="578370" y="392214"/>
                </a:lnTo>
                <a:lnTo>
                  <a:pt x="544525" y="421690"/>
                </a:lnTo>
                <a:lnTo>
                  <a:pt x="511492" y="452043"/>
                </a:lnTo>
                <a:lnTo>
                  <a:pt x="479323" y="483273"/>
                </a:lnTo>
                <a:lnTo>
                  <a:pt x="448017" y="515353"/>
                </a:lnTo>
                <a:lnTo>
                  <a:pt x="417588" y="548271"/>
                </a:lnTo>
                <a:lnTo>
                  <a:pt x="388073" y="582002"/>
                </a:lnTo>
                <a:lnTo>
                  <a:pt x="359486" y="616534"/>
                </a:lnTo>
                <a:lnTo>
                  <a:pt x="331825" y="651827"/>
                </a:lnTo>
                <a:lnTo>
                  <a:pt x="305142" y="687895"/>
                </a:lnTo>
                <a:lnTo>
                  <a:pt x="279438" y="724700"/>
                </a:lnTo>
                <a:lnTo>
                  <a:pt x="254723" y="762215"/>
                </a:lnTo>
                <a:lnTo>
                  <a:pt x="231038" y="800442"/>
                </a:lnTo>
                <a:lnTo>
                  <a:pt x="208394" y="839343"/>
                </a:lnTo>
                <a:lnTo>
                  <a:pt x="186791" y="878916"/>
                </a:lnTo>
                <a:lnTo>
                  <a:pt x="166281" y="919124"/>
                </a:lnTo>
                <a:lnTo>
                  <a:pt x="146862" y="959967"/>
                </a:lnTo>
                <a:lnTo>
                  <a:pt x="128549" y="1001407"/>
                </a:lnTo>
                <a:lnTo>
                  <a:pt x="111379" y="1043444"/>
                </a:lnTo>
                <a:lnTo>
                  <a:pt x="95364" y="1086053"/>
                </a:lnTo>
                <a:lnTo>
                  <a:pt x="80518" y="1129207"/>
                </a:lnTo>
                <a:lnTo>
                  <a:pt x="66865" y="1172895"/>
                </a:lnTo>
                <a:lnTo>
                  <a:pt x="54419" y="1217091"/>
                </a:lnTo>
                <a:lnTo>
                  <a:pt x="43192" y="1261783"/>
                </a:lnTo>
                <a:lnTo>
                  <a:pt x="33223" y="1306944"/>
                </a:lnTo>
                <a:lnTo>
                  <a:pt x="24523" y="1352575"/>
                </a:lnTo>
                <a:lnTo>
                  <a:pt x="17106" y="1398625"/>
                </a:lnTo>
                <a:lnTo>
                  <a:pt x="10998" y="1445107"/>
                </a:lnTo>
                <a:lnTo>
                  <a:pt x="6210" y="1491983"/>
                </a:lnTo>
                <a:lnTo>
                  <a:pt x="2768" y="1539240"/>
                </a:lnTo>
                <a:lnTo>
                  <a:pt x="698" y="1586865"/>
                </a:lnTo>
                <a:lnTo>
                  <a:pt x="0" y="1634820"/>
                </a:lnTo>
                <a:lnTo>
                  <a:pt x="1638109" y="1634820"/>
                </a:lnTo>
                <a:lnTo>
                  <a:pt x="1589747" y="1635975"/>
                </a:lnTo>
                <a:lnTo>
                  <a:pt x="1541729" y="1638439"/>
                </a:lnTo>
                <a:lnTo>
                  <a:pt x="1494091" y="1642262"/>
                </a:lnTo>
                <a:lnTo>
                  <a:pt x="1446834" y="1647431"/>
                </a:lnTo>
                <a:lnTo>
                  <a:pt x="1399997" y="1653921"/>
                </a:lnTo>
                <a:lnTo>
                  <a:pt x="1353578" y="1661718"/>
                </a:lnTo>
                <a:lnTo>
                  <a:pt x="1307617" y="1670799"/>
                </a:lnTo>
                <a:lnTo>
                  <a:pt x="1262113" y="1681137"/>
                </a:lnTo>
                <a:lnTo>
                  <a:pt x="1217091" y="1692719"/>
                </a:lnTo>
                <a:lnTo>
                  <a:pt x="1172578" y="1705533"/>
                </a:lnTo>
                <a:lnTo>
                  <a:pt x="1128598" y="1719554"/>
                </a:lnTo>
                <a:lnTo>
                  <a:pt x="1085151" y="1734756"/>
                </a:lnTo>
                <a:lnTo>
                  <a:pt x="1042263" y="1751139"/>
                </a:lnTo>
                <a:lnTo>
                  <a:pt x="999959" y="1768665"/>
                </a:lnTo>
                <a:lnTo>
                  <a:pt x="958253" y="1787321"/>
                </a:lnTo>
                <a:lnTo>
                  <a:pt x="917168" y="1807083"/>
                </a:lnTo>
                <a:lnTo>
                  <a:pt x="876719" y="1827949"/>
                </a:lnTo>
                <a:lnTo>
                  <a:pt x="836930" y="1849882"/>
                </a:lnTo>
                <a:lnTo>
                  <a:pt x="797801" y="1872869"/>
                </a:lnTo>
                <a:lnTo>
                  <a:pt x="759383" y="1896897"/>
                </a:lnTo>
                <a:lnTo>
                  <a:pt x="721677" y="1921929"/>
                </a:lnTo>
                <a:lnTo>
                  <a:pt x="684707" y="1947964"/>
                </a:lnTo>
                <a:lnTo>
                  <a:pt x="648487" y="1974977"/>
                </a:lnTo>
                <a:lnTo>
                  <a:pt x="613029" y="2002955"/>
                </a:lnTo>
                <a:lnTo>
                  <a:pt x="578370" y="2031860"/>
                </a:lnTo>
                <a:lnTo>
                  <a:pt x="544525" y="2061692"/>
                </a:lnTo>
                <a:lnTo>
                  <a:pt x="511492" y="2092426"/>
                </a:lnTo>
                <a:lnTo>
                  <a:pt x="479323" y="2124049"/>
                </a:lnTo>
                <a:lnTo>
                  <a:pt x="448017" y="2156523"/>
                </a:lnTo>
                <a:lnTo>
                  <a:pt x="417588" y="2189848"/>
                </a:lnTo>
                <a:lnTo>
                  <a:pt x="388073" y="2223986"/>
                </a:lnTo>
                <a:lnTo>
                  <a:pt x="359486" y="2258949"/>
                </a:lnTo>
                <a:lnTo>
                  <a:pt x="331825" y="2294686"/>
                </a:lnTo>
                <a:lnTo>
                  <a:pt x="305142" y="2331186"/>
                </a:lnTo>
                <a:lnTo>
                  <a:pt x="279438" y="2368448"/>
                </a:lnTo>
                <a:lnTo>
                  <a:pt x="254723" y="2406421"/>
                </a:lnTo>
                <a:lnTo>
                  <a:pt x="231038" y="2445118"/>
                </a:lnTo>
                <a:lnTo>
                  <a:pt x="208394" y="2484501"/>
                </a:lnTo>
                <a:lnTo>
                  <a:pt x="186791" y="2524556"/>
                </a:lnTo>
                <a:lnTo>
                  <a:pt x="166281" y="2565273"/>
                </a:lnTo>
                <a:lnTo>
                  <a:pt x="146862" y="2606611"/>
                </a:lnTo>
                <a:lnTo>
                  <a:pt x="128549" y="2648572"/>
                </a:lnTo>
                <a:lnTo>
                  <a:pt x="111379" y="2691130"/>
                </a:lnTo>
                <a:lnTo>
                  <a:pt x="95364" y="2734259"/>
                </a:lnTo>
                <a:lnTo>
                  <a:pt x="80518" y="2777947"/>
                </a:lnTo>
                <a:lnTo>
                  <a:pt x="66865" y="2822168"/>
                </a:lnTo>
                <a:lnTo>
                  <a:pt x="54419" y="2866910"/>
                </a:lnTo>
                <a:lnTo>
                  <a:pt x="43192" y="2912148"/>
                </a:lnTo>
                <a:lnTo>
                  <a:pt x="33223" y="2957880"/>
                </a:lnTo>
                <a:lnTo>
                  <a:pt x="24523" y="3004058"/>
                </a:lnTo>
                <a:lnTo>
                  <a:pt x="17106" y="3050692"/>
                </a:lnTo>
                <a:lnTo>
                  <a:pt x="10998" y="3097746"/>
                </a:lnTo>
                <a:lnTo>
                  <a:pt x="6210" y="3145193"/>
                </a:lnTo>
                <a:lnTo>
                  <a:pt x="2768" y="3193034"/>
                </a:lnTo>
                <a:lnTo>
                  <a:pt x="698" y="3241243"/>
                </a:lnTo>
                <a:lnTo>
                  <a:pt x="0" y="3289795"/>
                </a:lnTo>
                <a:lnTo>
                  <a:pt x="1651711" y="3289795"/>
                </a:lnTo>
                <a:lnTo>
                  <a:pt x="1700085" y="3288639"/>
                </a:lnTo>
                <a:lnTo>
                  <a:pt x="1748091" y="3286175"/>
                </a:lnTo>
                <a:lnTo>
                  <a:pt x="1795729" y="3282353"/>
                </a:lnTo>
                <a:lnTo>
                  <a:pt x="1842985" y="3277184"/>
                </a:lnTo>
                <a:lnTo>
                  <a:pt x="1889823" y="3270694"/>
                </a:lnTo>
                <a:lnTo>
                  <a:pt x="1936242" y="3262896"/>
                </a:lnTo>
                <a:lnTo>
                  <a:pt x="1982203" y="3253816"/>
                </a:lnTo>
                <a:lnTo>
                  <a:pt x="2027707" y="3243478"/>
                </a:lnTo>
                <a:lnTo>
                  <a:pt x="2072728" y="3231896"/>
                </a:lnTo>
                <a:lnTo>
                  <a:pt x="2117242" y="3219081"/>
                </a:lnTo>
                <a:lnTo>
                  <a:pt x="2161222" y="3205061"/>
                </a:lnTo>
                <a:lnTo>
                  <a:pt x="2204669" y="3189859"/>
                </a:lnTo>
                <a:lnTo>
                  <a:pt x="2247557" y="3173476"/>
                </a:lnTo>
                <a:lnTo>
                  <a:pt x="2289860" y="3155950"/>
                </a:lnTo>
                <a:lnTo>
                  <a:pt x="2331567" y="3137293"/>
                </a:lnTo>
                <a:lnTo>
                  <a:pt x="2372652" y="3117532"/>
                </a:lnTo>
                <a:lnTo>
                  <a:pt x="2413101" y="3096666"/>
                </a:lnTo>
                <a:lnTo>
                  <a:pt x="2452903" y="3074733"/>
                </a:lnTo>
                <a:lnTo>
                  <a:pt x="2492019" y="3051746"/>
                </a:lnTo>
                <a:lnTo>
                  <a:pt x="2530437" y="3027718"/>
                </a:lnTo>
                <a:lnTo>
                  <a:pt x="2568143" y="3002686"/>
                </a:lnTo>
                <a:lnTo>
                  <a:pt x="2605113" y="2976651"/>
                </a:lnTo>
                <a:lnTo>
                  <a:pt x="2641333" y="2949638"/>
                </a:lnTo>
                <a:lnTo>
                  <a:pt x="2676791" y="2921660"/>
                </a:lnTo>
                <a:lnTo>
                  <a:pt x="2711450" y="2892755"/>
                </a:lnTo>
                <a:lnTo>
                  <a:pt x="2745295" y="2862923"/>
                </a:lnTo>
                <a:lnTo>
                  <a:pt x="2778328" y="2832189"/>
                </a:lnTo>
                <a:lnTo>
                  <a:pt x="2810497" y="2800566"/>
                </a:lnTo>
                <a:lnTo>
                  <a:pt x="2841802" y="2768092"/>
                </a:lnTo>
                <a:lnTo>
                  <a:pt x="2872232" y="2734767"/>
                </a:lnTo>
                <a:lnTo>
                  <a:pt x="2901746" y="2700629"/>
                </a:lnTo>
                <a:lnTo>
                  <a:pt x="2930347" y="2665666"/>
                </a:lnTo>
                <a:lnTo>
                  <a:pt x="2957995" y="2629928"/>
                </a:lnTo>
                <a:lnTo>
                  <a:pt x="2984677" y="2593429"/>
                </a:lnTo>
                <a:lnTo>
                  <a:pt x="3010382" y="2556167"/>
                </a:lnTo>
                <a:lnTo>
                  <a:pt x="3035096" y="2518194"/>
                </a:lnTo>
                <a:lnTo>
                  <a:pt x="3058782" y="2479497"/>
                </a:lnTo>
                <a:lnTo>
                  <a:pt x="3081439" y="2440114"/>
                </a:lnTo>
                <a:lnTo>
                  <a:pt x="3103029" y="2400058"/>
                </a:lnTo>
                <a:lnTo>
                  <a:pt x="3123539" y="2359342"/>
                </a:lnTo>
                <a:lnTo>
                  <a:pt x="3142958" y="2318004"/>
                </a:lnTo>
                <a:lnTo>
                  <a:pt x="3161271" y="2276043"/>
                </a:lnTo>
                <a:lnTo>
                  <a:pt x="3178441" y="2233485"/>
                </a:lnTo>
                <a:lnTo>
                  <a:pt x="3194456" y="2190356"/>
                </a:lnTo>
                <a:lnTo>
                  <a:pt x="3209302" y="2146681"/>
                </a:lnTo>
                <a:lnTo>
                  <a:pt x="3222968" y="2102446"/>
                </a:lnTo>
                <a:lnTo>
                  <a:pt x="3235414" y="2057704"/>
                </a:lnTo>
                <a:lnTo>
                  <a:pt x="3246628" y="2012467"/>
                </a:lnTo>
                <a:lnTo>
                  <a:pt x="3256597" y="1966734"/>
                </a:lnTo>
                <a:lnTo>
                  <a:pt x="3265297" y="1920557"/>
                </a:lnTo>
                <a:lnTo>
                  <a:pt x="3272713" y="1873923"/>
                </a:lnTo>
                <a:lnTo>
                  <a:pt x="3278822" y="1826882"/>
                </a:lnTo>
                <a:lnTo>
                  <a:pt x="3283610" y="1779422"/>
                </a:lnTo>
                <a:lnTo>
                  <a:pt x="3287052" y="1731581"/>
                </a:lnTo>
                <a:lnTo>
                  <a:pt x="3289122" y="1683372"/>
                </a:lnTo>
                <a:lnTo>
                  <a:pt x="3289820" y="1634820"/>
                </a:lnTo>
                <a:lnTo>
                  <a:pt x="1651711" y="1634820"/>
                </a:lnTo>
                <a:lnTo>
                  <a:pt x="1700085" y="1633677"/>
                </a:lnTo>
                <a:lnTo>
                  <a:pt x="1748091" y="1631238"/>
                </a:lnTo>
                <a:lnTo>
                  <a:pt x="1795729" y="1627454"/>
                </a:lnTo>
                <a:lnTo>
                  <a:pt x="1842985" y="1622348"/>
                </a:lnTo>
                <a:lnTo>
                  <a:pt x="1889823" y="1615935"/>
                </a:lnTo>
                <a:lnTo>
                  <a:pt x="1936242" y="1608239"/>
                </a:lnTo>
                <a:lnTo>
                  <a:pt x="1982203" y="1599272"/>
                </a:lnTo>
                <a:lnTo>
                  <a:pt x="2027707" y="1589062"/>
                </a:lnTo>
                <a:lnTo>
                  <a:pt x="2072728" y="1577619"/>
                </a:lnTo>
                <a:lnTo>
                  <a:pt x="2117242" y="1564957"/>
                </a:lnTo>
                <a:lnTo>
                  <a:pt x="2161222" y="1551114"/>
                </a:lnTo>
                <a:lnTo>
                  <a:pt x="2204669" y="1536090"/>
                </a:lnTo>
                <a:lnTo>
                  <a:pt x="2247557" y="1519910"/>
                </a:lnTo>
                <a:lnTo>
                  <a:pt x="2289860" y="1502600"/>
                </a:lnTo>
                <a:lnTo>
                  <a:pt x="2331567" y="1484172"/>
                </a:lnTo>
                <a:lnTo>
                  <a:pt x="2372652" y="1464640"/>
                </a:lnTo>
                <a:lnTo>
                  <a:pt x="2413101" y="1444040"/>
                </a:lnTo>
                <a:lnTo>
                  <a:pt x="2452903" y="1422374"/>
                </a:lnTo>
                <a:lnTo>
                  <a:pt x="2492019" y="1399667"/>
                </a:lnTo>
                <a:lnTo>
                  <a:pt x="2530437" y="1375930"/>
                </a:lnTo>
                <a:lnTo>
                  <a:pt x="2568143" y="1351191"/>
                </a:lnTo>
                <a:lnTo>
                  <a:pt x="2605113" y="1325473"/>
                </a:lnTo>
                <a:lnTo>
                  <a:pt x="2641333" y="1298790"/>
                </a:lnTo>
                <a:lnTo>
                  <a:pt x="2676791" y="1271168"/>
                </a:lnTo>
                <a:lnTo>
                  <a:pt x="2711450" y="1242606"/>
                </a:lnTo>
                <a:lnTo>
                  <a:pt x="2745295" y="1213142"/>
                </a:lnTo>
                <a:lnTo>
                  <a:pt x="2778328" y="1182776"/>
                </a:lnTo>
                <a:lnTo>
                  <a:pt x="2810497" y="1151547"/>
                </a:lnTo>
                <a:lnTo>
                  <a:pt x="2841802" y="1119466"/>
                </a:lnTo>
                <a:lnTo>
                  <a:pt x="2872232" y="1086548"/>
                </a:lnTo>
                <a:lnTo>
                  <a:pt x="2901746" y="1052817"/>
                </a:lnTo>
                <a:lnTo>
                  <a:pt x="2930347" y="1018298"/>
                </a:lnTo>
                <a:lnTo>
                  <a:pt x="2957995" y="982992"/>
                </a:lnTo>
                <a:lnTo>
                  <a:pt x="2984677" y="946924"/>
                </a:lnTo>
                <a:lnTo>
                  <a:pt x="3010382" y="910132"/>
                </a:lnTo>
                <a:lnTo>
                  <a:pt x="3035096" y="872604"/>
                </a:lnTo>
                <a:lnTo>
                  <a:pt x="3058782" y="834390"/>
                </a:lnTo>
                <a:lnTo>
                  <a:pt x="3081439" y="795477"/>
                </a:lnTo>
                <a:lnTo>
                  <a:pt x="3103029" y="755916"/>
                </a:lnTo>
                <a:lnTo>
                  <a:pt x="3123539" y="715695"/>
                </a:lnTo>
                <a:lnTo>
                  <a:pt x="3142958" y="674865"/>
                </a:lnTo>
                <a:lnTo>
                  <a:pt x="3161271" y="633412"/>
                </a:lnTo>
                <a:lnTo>
                  <a:pt x="3178441" y="591375"/>
                </a:lnTo>
                <a:lnTo>
                  <a:pt x="3194456" y="548779"/>
                </a:lnTo>
                <a:lnTo>
                  <a:pt x="3209302" y="505625"/>
                </a:lnTo>
                <a:lnTo>
                  <a:pt x="3222968" y="461937"/>
                </a:lnTo>
                <a:lnTo>
                  <a:pt x="3235414" y="417741"/>
                </a:lnTo>
                <a:lnTo>
                  <a:pt x="3246628" y="373049"/>
                </a:lnTo>
                <a:lnTo>
                  <a:pt x="3256597" y="327875"/>
                </a:lnTo>
                <a:lnTo>
                  <a:pt x="3265297" y="282257"/>
                </a:lnTo>
                <a:lnTo>
                  <a:pt x="3272713" y="236194"/>
                </a:lnTo>
                <a:lnTo>
                  <a:pt x="3278822" y="189725"/>
                </a:lnTo>
                <a:lnTo>
                  <a:pt x="3283610" y="142836"/>
                </a:lnTo>
                <a:lnTo>
                  <a:pt x="3287052" y="95580"/>
                </a:lnTo>
                <a:lnTo>
                  <a:pt x="3289122" y="47967"/>
                </a:lnTo>
                <a:lnTo>
                  <a:pt x="3289820" y="0"/>
                </a:lnTo>
                <a:close/>
              </a:path>
            </a:pathLst>
          </a:custGeom>
          <a:solidFill>
            <a:schemeClr val="accent3"/>
          </a:solidFill>
        </p:spPr>
        <p:txBody>
          <a:bodyPr wrap="square" lIns="0" tIns="0" rIns="0" bIns="0" rtlCol="0"/>
          <a:lstStyle/>
          <a:p>
            <a:endParaRPr/>
          </a:p>
        </p:txBody>
      </p:sp>
      <p:sp>
        <p:nvSpPr>
          <p:cNvPr id="8" name="object 5">
            <a:extLst>
              <a:ext uri="{FF2B5EF4-FFF2-40B4-BE49-F238E27FC236}">
                <a16:creationId xmlns:a16="http://schemas.microsoft.com/office/drawing/2014/main" id="{2CD81697-06DA-DBCD-FC71-E13038E4A7EC}"/>
              </a:ext>
            </a:extLst>
          </p:cNvPr>
          <p:cNvSpPr/>
          <p:nvPr userDrawn="1"/>
        </p:nvSpPr>
        <p:spPr>
          <a:xfrm>
            <a:off x="1718172" y="5143139"/>
            <a:ext cx="1714693" cy="1714693"/>
          </a:xfrm>
          <a:custGeom>
            <a:avLst/>
            <a:gdLst/>
            <a:ahLst/>
            <a:cxnLst/>
            <a:rect l="l" t="t" r="r" b="b"/>
            <a:pathLst>
              <a:path w="2827654" h="2827654">
                <a:moveTo>
                  <a:pt x="1413569" y="0"/>
                </a:moveTo>
                <a:lnTo>
                  <a:pt x="1364973" y="819"/>
                </a:lnTo>
                <a:lnTo>
                  <a:pt x="1316788" y="3261"/>
                </a:lnTo>
                <a:lnTo>
                  <a:pt x="1269041" y="7297"/>
                </a:lnTo>
                <a:lnTo>
                  <a:pt x="1221757" y="12903"/>
                </a:lnTo>
                <a:lnTo>
                  <a:pt x="1174964" y="20052"/>
                </a:lnTo>
                <a:lnTo>
                  <a:pt x="1128687" y="28717"/>
                </a:lnTo>
                <a:lnTo>
                  <a:pt x="1082953" y="38873"/>
                </a:lnTo>
                <a:lnTo>
                  <a:pt x="1037788" y="50492"/>
                </a:lnTo>
                <a:lnTo>
                  <a:pt x="993218" y="63549"/>
                </a:lnTo>
                <a:lnTo>
                  <a:pt x="949271" y="78017"/>
                </a:lnTo>
                <a:lnTo>
                  <a:pt x="905971" y="93870"/>
                </a:lnTo>
                <a:lnTo>
                  <a:pt x="863346" y="111082"/>
                </a:lnTo>
                <a:lnTo>
                  <a:pt x="821421" y="129626"/>
                </a:lnTo>
                <a:lnTo>
                  <a:pt x="780224" y="149476"/>
                </a:lnTo>
                <a:lnTo>
                  <a:pt x="739780" y="170606"/>
                </a:lnTo>
                <a:lnTo>
                  <a:pt x="700115" y="192989"/>
                </a:lnTo>
                <a:lnTo>
                  <a:pt x="661257" y="216599"/>
                </a:lnTo>
                <a:lnTo>
                  <a:pt x="623231" y="241410"/>
                </a:lnTo>
                <a:lnTo>
                  <a:pt x="586063" y="267395"/>
                </a:lnTo>
                <a:lnTo>
                  <a:pt x="549781" y="294528"/>
                </a:lnTo>
                <a:lnTo>
                  <a:pt x="514409" y="322783"/>
                </a:lnTo>
                <a:lnTo>
                  <a:pt x="479976" y="352134"/>
                </a:lnTo>
                <a:lnTo>
                  <a:pt x="446506" y="382553"/>
                </a:lnTo>
                <a:lnTo>
                  <a:pt x="414026" y="414016"/>
                </a:lnTo>
                <a:lnTo>
                  <a:pt x="382563" y="446495"/>
                </a:lnTo>
                <a:lnTo>
                  <a:pt x="352143" y="479964"/>
                </a:lnTo>
                <a:lnTo>
                  <a:pt x="322792" y="514397"/>
                </a:lnTo>
                <a:lnTo>
                  <a:pt x="294536" y="549768"/>
                </a:lnTo>
                <a:lnTo>
                  <a:pt x="267402" y="586050"/>
                </a:lnTo>
                <a:lnTo>
                  <a:pt x="241416" y="623217"/>
                </a:lnTo>
                <a:lnTo>
                  <a:pt x="216605" y="661242"/>
                </a:lnTo>
                <a:lnTo>
                  <a:pt x="192994" y="700100"/>
                </a:lnTo>
                <a:lnTo>
                  <a:pt x="170611" y="739764"/>
                </a:lnTo>
                <a:lnTo>
                  <a:pt x="149480" y="780207"/>
                </a:lnTo>
                <a:lnTo>
                  <a:pt x="129630" y="821404"/>
                </a:lnTo>
                <a:lnTo>
                  <a:pt x="111085" y="863328"/>
                </a:lnTo>
                <a:lnTo>
                  <a:pt x="93873" y="905953"/>
                </a:lnTo>
                <a:lnTo>
                  <a:pt x="78020" y="949252"/>
                </a:lnTo>
                <a:lnTo>
                  <a:pt x="63551" y="993199"/>
                </a:lnTo>
                <a:lnTo>
                  <a:pt x="50494" y="1037768"/>
                </a:lnTo>
                <a:lnTo>
                  <a:pt x="38874" y="1082933"/>
                </a:lnTo>
                <a:lnTo>
                  <a:pt x="28718" y="1128667"/>
                </a:lnTo>
                <a:lnTo>
                  <a:pt x="20053" y="1174943"/>
                </a:lnTo>
                <a:lnTo>
                  <a:pt x="12904" y="1221736"/>
                </a:lnTo>
                <a:lnTo>
                  <a:pt x="7298" y="1269020"/>
                </a:lnTo>
                <a:lnTo>
                  <a:pt x="3261" y="1316767"/>
                </a:lnTo>
                <a:lnTo>
                  <a:pt x="819" y="1364952"/>
                </a:lnTo>
                <a:lnTo>
                  <a:pt x="0" y="1413548"/>
                </a:lnTo>
                <a:lnTo>
                  <a:pt x="819" y="1462147"/>
                </a:lnTo>
                <a:lnTo>
                  <a:pt x="3261" y="1510334"/>
                </a:lnTo>
                <a:lnTo>
                  <a:pt x="7298" y="1558084"/>
                </a:lnTo>
                <a:lnTo>
                  <a:pt x="12904" y="1605369"/>
                </a:lnTo>
                <a:lnTo>
                  <a:pt x="20053" y="1652165"/>
                </a:lnTo>
                <a:lnTo>
                  <a:pt x="28718" y="1698443"/>
                </a:lnTo>
                <a:lnTo>
                  <a:pt x="38874" y="1744179"/>
                </a:lnTo>
                <a:lnTo>
                  <a:pt x="50494" y="1789345"/>
                </a:lnTo>
                <a:lnTo>
                  <a:pt x="63551" y="1833916"/>
                </a:lnTo>
                <a:lnTo>
                  <a:pt x="78020" y="1877865"/>
                </a:lnTo>
                <a:lnTo>
                  <a:pt x="93873" y="1921166"/>
                </a:lnTo>
                <a:lnTo>
                  <a:pt x="111085" y="1963792"/>
                </a:lnTo>
                <a:lnTo>
                  <a:pt x="129630" y="2005718"/>
                </a:lnTo>
                <a:lnTo>
                  <a:pt x="149480" y="2046916"/>
                </a:lnTo>
                <a:lnTo>
                  <a:pt x="170611" y="2087361"/>
                </a:lnTo>
                <a:lnTo>
                  <a:pt x="192994" y="2127026"/>
                </a:lnTo>
                <a:lnTo>
                  <a:pt x="216605" y="2165885"/>
                </a:lnTo>
                <a:lnTo>
                  <a:pt x="241416" y="2203911"/>
                </a:lnTo>
                <a:lnTo>
                  <a:pt x="267402" y="2241079"/>
                </a:lnTo>
                <a:lnTo>
                  <a:pt x="294536" y="2277362"/>
                </a:lnTo>
                <a:lnTo>
                  <a:pt x="322792" y="2312734"/>
                </a:lnTo>
                <a:lnTo>
                  <a:pt x="352143" y="2347167"/>
                </a:lnTo>
                <a:lnTo>
                  <a:pt x="382563" y="2380637"/>
                </a:lnTo>
                <a:lnTo>
                  <a:pt x="414026" y="2413117"/>
                </a:lnTo>
                <a:lnTo>
                  <a:pt x="446506" y="2444580"/>
                </a:lnTo>
                <a:lnTo>
                  <a:pt x="479976" y="2475000"/>
                </a:lnTo>
                <a:lnTo>
                  <a:pt x="514409" y="2504352"/>
                </a:lnTo>
                <a:lnTo>
                  <a:pt x="549781" y="2532607"/>
                </a:lnTo>
                <a:lnTo>
                  <a:pt x="586063" y="2559741"/>
                </a:lnTo>
                <a:lnTo>
                  <a:pt x="623231" y="2585726"/>
                </a:lnTo>
                <a:lnTo>
                  <a:pt x="661257" y="2610537"/>
                </a:lnTo>
                <a:lnTo>
                  <a:pt x="700115" y="2634148"/>
                </a:lnTo>
                <a:lnTo>
                  <a:pt x="739780" y="2656531"/>
                </a:lnTo>
                <a:lnTo>
                  <a:pt x="780224" y="2677661"/>
                </a:lnTo>
                <a:lnTo>
                  <a:pt x="821421" y="2697511"/>
                </a:lnTo>
                <a:lnTo>
                  <a:pt x="863346" y="2716055"/>
                </a:lnTo>
                <a:lnTo>
                  <a:pt x="905971" y="2733267"/>
                </a:lnTo>
                <a:lnTo>
                  <a:pt x="949271" y="2749120"/>
                </a:lnTo>
                <a:lnTo>
                  <a:pt x="993218" y="2763589"/>
                </a:lnTo>
                <a:lnTo>
                  <a:pt x="1037788" y="2776646"/>
                </a:lnTo>
                <a:lnTo>
                  <a:pt x="1082953" y="2788265"/>
                </a:lnTo>
                <a:lnTo>
                  <a:pt x="1128687" y="2798420"/>
                </a:lnTo>
                <a:lnTo>
                  <a:pt x="1174964" y="2807086"/>
                </a:lnTo>
                <a:lnTo>
                  <a:pt x="1221757" y="2814235"/>
                </a:lnTo>
                <a:lnTo>
                  <a:pt x="1269041" y="2819841"/>
                </a:lnTo>
                <a:lnTo>
                  <a:pt x="1316788" y="2823877"/>
                </a:lnTo>
                <a:lnTo>
                  <a:pt x="1364973" y="2826319"/>
                </a:lnTo>
                <a:lnTo>
                  <a:pt x="1413569" y="2827139"/>
                </a:lnTo>
                <a:lnTo>
                  <a:pt x="1462165" y="2826319"/>
                </a:lnTo>
                <a:lnTo>
                  <a:pt x="1510350" y="2823877"/>
                </a:lnTo>
                <a:lnTo>
                  <a:pt x="1558098" y="2819841"/>
                </a:lnTo>
                <a:lnTo>
                  <a:pt x="1605381" y="2814235"/>
                </a:lnTo>
                <a:lnTo>
                  <a:pt x="1652174" y="2807086"/>
                </a:lnTo>
                <a:lnTo>
                  <a:pt x="1698451" y="2798420"/>
                </a:lnTo>
                <a:lnTo>
                  <a:pt x="1744185" y="2788265"/>
                </a:lnTo>
                <a:lnTo>
                  <a:pt x="1789350" y="2776646"/>
                </a:lnTo>
                <a:lnTo>
                  <a:pt x="1833920" y="2763589"/>
                </a:lnTo>
                <a:lnTo>
                  <a:pt x="1877867" y="2749120"/>
                </a:lnTo>
                <a:lnTo>
                  <a:pt x="1921167" y="2733267"/>
                </a:lnTo>
                <a:lnTo>
                  <a:pt x="1963792" y="2716055"/>
                </a:lnTo>
                <a:lnTo>
                  <a:pt x="2005717" y="2697511"/>
                </a:lnTo>
                <a:lnTo>
                  <a:pt x="2046914" y="2677661"/>
                </a:lnTo>
                <a:lnTo>
                  <a:pt x="2087358" y="2656531"/>
                </a:lnTo>
                <a:lnTo>
                  <a:pt x="2127023" y="2634148"/>
                </a:lnTo>
                <a:lnTo>
                  <a:pt x="2165881" y="2610537"/>
                </a:lnTo>
                <a:lnTo>
                  <a:pt x="2203907" y="2585726"/>
                </a:lnTo>
                <a:lnTo>
                  <a:pt x="2241075" y="2559741"/>
                </a:lnTo>
                <a:lnTo>
                  <a:pt x="2277357" y="2532607"/>
                </a:lnTo>
                <a:lnTo>
                  <a:pt x="2312729" y="2504352"/>
                </a:lnTo>
                <a:lnTo>
                  <a:pt x="2347162" y="2475000"/>
                </a:lnTo>
                <a:lnTo>
                  <a:pt x="2380632" y="2444580"/>
                </a:lnTo>
                <a:lnTo>
                  <a:pt x="2413112" y="2413117"/>
                </a:lnTo>
                <a:lnTo>
                  <a:pt x="2444575" y="2380637"/>
                </a:lnTo>
                <a:lnTo>
                  <a:pt x="2474995" y="2347167"/>
                </a:lnTo>
                <a:lnTo>
                  <a:pt x="2504346" y="2312734"/>
                </a:lnTo>
                <a:lnTo>
                  <a:pt x="2532602" y="2277362"/>
                </a:lnTo>
                <a:lnTo>
                  <a:pt x="2559736" y="2241079"/>
                </a:lnTo>
                <a:lnTo>
                  <a:pt x="2585722" y="2203911"/>
                </a:lnTo>
                <a:lnTo>
                  <a:pt x="2610533" y="2165885"/>
                </a:lnTo>
                <a:lnTo>
                  <a:pt x="2634144" y="2127026"/>
                </a:lnTo>
                <a:lnTo>
                  <a:pt x="2656527" y="2087361"/>
                </a:lnTo>
                <a:lnTo>
                  <a:pt x="2677658" y="2046916"/>
                </a:lnTo>
                <a:lnTo>
                  <a:pt x="2697508" y="2005718"/>
                </a:lnTo>
                <a:lnTo>
                  <a:pt x="2716053" y="1963792"/>
                </a:lnTo>
                <a:lnTo>
                  <a:pt x="2733265" y="1921166"/>
                </a:lnTo>
                <a:lnTo>
                  <a:pt x="2749118" y="1877865"/>
                </a:lnTo>
                <a:lnTo>
                  <a:pt x="2763587" y="1833916"/>
                </a:lnTo>
                <a:lnTo>
                  <a:pt x="2776644" y="1789345"/>
                </a:lnTo>
                <a:lnTo>
                  <a:pt x="2788264" y="1744179"/>
                </a:lnTo>
                <a:lnTo>
                  <a:pt x="2798420" y="1698443"/>
                </a:lnTo>
                <a:lnTo>
                  <a:pt x="2807085" y="1652165"/>
                </a:lnTo>
                <a:lnTo>
                  <a:pt x="2814234" y="1605369"/>
                </a:lnTo>
                <a:lnTo>
                  <a:pt x="2819840" y="1558084"/>
                </a:lnTo>
                <a:lnTo>
                  <a:pt x="2823877" y="1510334"/>
                </a:lnTo>
                <a:lnTo>
                  <a:pt x="2826319" y="1462147"/>
                </a:lnTo>
                <a:lnTo>
                  <a:pt x="2827139" y="1413548"/>
                </a:lnTo>
                <a:lnTo>
                  <a:pt x="2826319" y="1364952"/>
                </a:lnTo>
                <a:lnTo>
                  <a:pt x="2823877" y="1316767"/>
                </a:lnTo>
                <a:lnTo>
                  <a:pt x="2819840" y="1269020"/>
                </a:lnTo>
                <a:lnTo>
                  <a:pt x="2814234" y="1221736"/>
                </a:lnTo>
                <a:lnTo>
                  <a:pt x="2807085" y="1174943"/>
                </a:lnTo>
                <a:lnTo>
                  <a:pt x="2798420" y="1128667"/>
                </a:lnTo>
                <a:lnTo>
                  <a:pt x="2788264" y="1082933"/>
                </a:lnTo>
                <a:lnTo>
                  <a:pt x="2776644" y="1037768"/>
                </a:lnTo>
                <a:lnTo>
                  <a:pt x="2763587" y="993199"/>
                </a:lnTo>
                <a:lnTo>
                  <a:pt x="2749118" y="949252"/>
                </a:lnTo>
                <a:lnTo>
                  <a:pt x="2733265" y="905953"/>
                </a:lnTo>
                <a:lnTo>
                  <a:pt x="2716053" y="863328"/>
                </a:lnTo>
                <a:lnTo>
                  <a:pt x="2697508" y="821404"/>
                </a:lnTo>
                <a:lnTo>
                  <a:pt x="2677658" y="780207"/>
                </a:lnTo>
                <a:lnTo>
                  <a:pt x="2656527" y="739764"/>
                </a:lnTo>
                <a:lnTo>
                  <a:pt x="2634144" y="700100"/>
                </a:lnTo>
                <a:lnTo>
                  <a:pt x="2610533" y="661242"/>
                </a:lnTo>
                <a:lnTo>
                  <a:pt x="2585722" y="623217"/>
                </a:lnTo>
                <a:lnTo>
                  <a:pt x="2559736" y="586050"/>
                </a:lnTo>
                <a:lnTo>
                  <a:pt x="2532602" y="549768"/>
                </a:lnTo>
                <a:lnTo>
                  <a:pt x="2504346" y="514397"/>
                </a:lnTo>
                <a:lnTo>
                  <a:pt x="2474995" y="479964"/>
                </a:lnTo>
                <a:lnTo>
                  <a:pt x="2444575" y="446495"/>
                </a:lnTo>
                <a:lnTo>
                  <a:pt x="2413112" y="414016"/>
                </a:lnTo>
                <a:lnTo>
                  <a:pt x="2380632" y="382553"/>
                </a:lnTo>
                <a:lnTo>
                  <a:pt x="2347162" y="352134"/>
                </a:lnTo>
                <a:lnTo>
                  <a:pt x="2312729" y="322783"/>
                </a:lnTo>
                <a:lnTo>
                  <a:pt x="2277357" y="294528"/>
                </a:lnTo>
                <a:lnTo>
                  <a:pt x="2241075" y="267395"/>
                </a:lnTo>
                <a:lnTo>
                  <a:pt x="2203907" y="241410"/>
                </a:lnTo>
                <a:lnTo>
                  <a:pt x="2165881" y="216599"/>
                </a:lnTo>
                <a:lnTo>
                  <a:pt x="2127023" y="192989"/>
                </a:lnTo>
                <a:lnTo>
                  <a:pt x="2087358" y="170606"/>
                </a:lnTo>
                <a:lnTo>
                  <a:pt x="2046914" y="149476"/>
                </a:lnTo>
                <a:lnTo>
                  <a:pt x="2005717" y="129626"/>
                </a:lnTo>
                <a:lnTo>
                  <a:pt x="1963792" y="111082"/>
                </a:lnTo>
                <a:lnTo>
                  <a:pt x="1921167" y="93870"/>
                </a:lnTo>
                <a:lnTo>
                  <a:pt x="1877867" y="78017"/>
                </a:lnTo>
                <a:lnTo>
                  <a:pt x="1833920" y="63549"/>
                </a:lnTo>
                <a:lnTo>
                  <a:pt x="1789350" y="50492"/>
                </a:lnTo>
                <a:lnTo>
                  <a:pt x="1744185" y="38873"/>
                </a:lnTo>
                <a:lnTo>
                  <a:pt x="1698451" y="28717"/>
                </a:lnTo>
                <a:lnTo>
                  <a:pt x="1652174" y="20052"/>
                </a:lnTo>
                <a:lnTo>
                  <a:pt x="1605381" y="12903"/>
                </a:lnTo>
                <a:lnTo>
                  <a:pt x="1558098" y="7297"/>
                </a:lnTo>
                <a:lnTo>
                  <a:pt x="1510350" y="3261"/>
                </a:lnTo>
                <a:lnTo>
                  <a:pt x="1462165" y="819"/>
                </a:lnTo>
                <a:lnTo>
                  <a:pt x="1413569" y="0"/>
                </a:lnTo>
                <a:close/>
              </a:path>
            </a:pathLst>
          </a:custGeom>
          <a:solidFill>
            <a:schemeClr val="tx1"/>
          </a:solidFill>
        </p:spPr>
        <p:txBody>
          <a:bodyPr wrap="square" lIns="0" tIns="0" rIns="0" bIns="0" rtlCol="0"/>
          <a:lstStyle/>
          <a:p>
            <a:endParaRPr/>
          </a:p>
        </p:txBody>
      </p:sp>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spTree>
    <p:extLst>
      <p:ext uri="{BB962C8B-B14F-4D97-AF65-F5344CB8AC3E}">
        <p14:creationId xmlns:p14="http://schemas.microsoft.com/office/powerpoint/2010/main" val="2631490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Alleen achtergrond 5">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60E5F97-C07D-A4D4-6877-A7B0AE302431}"/>
              </a:ext>
            </a:extLst>
          </p:cNvPr>
          <p:cNvSpPr/>
          <p:nvPr userDrawn="1"/>
        </p:nvSpPr>
        <p:spPr>
          <a:xfrm>
            <a:off x="2155996" y="4"/>
            <a:ext cx="1464401" cy="1415882"/>
          </a:xfrm>
          <a:custGeom>
            <a:avLst/>
            <a:gdLst/>
            <a:ahLst/>
            <a:cxnLst/>
            <a:rect l="l" t="t" r="r" b="b"/>
            <a:pathLst>
              <a:path w="2414904" h="2334895">
                <a:moveTo>
                  <a:pt x="554913" y="2334666"/>
                </a:moveTo>
                <a:lnTo>
                  <a:pt x="12" y="1784159"/>
                </a:lnTo>
                <a:lnTo>
                  <a:pt x="12" y="2043671"/>
                </a:lnTo>
                <a:lnTo>
                  <a:pt x="293319" y="2334666"/>
                </a:lnTo>
                <a:lnTo>
                  <a:pt x="554913" y="2334666"/>
                </a:lnTo>
                <a:close/>
              </a:path>
              <a:path w="2414904" h="2334895">
                <a:moveTo>
                  <a:pt x="1212303" y="2334666"/>
                </a:moveTo>
                <a:lnTo>
                  <a:pt x="12" y="1131976"/>
                </a:lnTo>
                <a:lnTo>
                  <a:pt x="12" y="1391462"/>
                </a:lnTo>
                <a:lnTo>
                  <a:pt x="950734" y="2334666"/>
                </a:lnTo>
                <a:lnTo>
                  <a:pt x="1212303" y="2334666"/>
                </a:lnTo>
                <a:close/>
              </a:path>
              <a:path w="2414904" h="2334895">
                <a:moveTo>
                  <a:pt x="1869719" y="2334666"/>
                </a:moveTo>
                <a:lnTo>
                  <a:pt x="25" y="479729"/>
                </a:lnTo>
                <a:lnTo>
                  <a:pt x="25" y="739267"/>
                </a:lnTo>
                <a:lnTo>
                  <a:pt x="1608112" y="2334666"/>
                </a:lnTo>
                <a:lnTo>
                  <a:pt x="1869719" y="2334666"/>
                </a:lnTo>
                <a:close/>
              </a:path>
              <a:path w="2414904" h="2334895">
                <a:moveTo>
                  <a:pt x="2414270" y="918311"/>
                </a:moveTo>
                <a:lnTo>
                  <a:pt x="1488605" y="0"/>
                </a:lnTo>
                <a:lnTo>
                  <a:pt x="1227074" y="0"/>
                </a:lnTo>
                <a:lnTo>
                  <a:pt x="2414270" y="1177836"/>
                </a:lnTo>
                <a:lnTo>
                  <a:pt x="2414270" y="918311"/>
                </a:lnTo>
                <a:close/>
              </a:path>
              <a:path w="2414904" h="2334895">
                <a:moveTo>
                  <a:pt x="2414282" y="2222754"/>
                </a:moveTo>
                <a:lnTo>
                  <a:pt x="173824" y="0"/>
                </a:lnTo>
                <a:lnTo>
                  <a:pt x="0" y="0"/>
                </a:lnTo>
                <a:lnTo>
                  <a:pt x="0" y="87083"/>
                </a:lnTo>
                <a:lnTo>
                  <a:pt x="2265502" y="2334666"/>
                </a:lnTo>
                <a:lnTo>
                  <a:pt x="2414282" y="2334666"/>
                </a:lnTo>
                <a:lnTo>
                  <a:pt x="2414282" y="2222754"/>
                </a:lnTo>
                <a:close/>
              </a:path>
              <a:path w="2414904" h="2334895">
                <a:moveTo>
                  <a:pt x="2414282" y="1570507"/>
                </a:moveTo>
                <a:lnTo>
                  <a:pt x="831253" y="0"/>
                </a:lnTo>
                <a:lnTo>
                  <a:pt x="569671" y="0"/>
                </a:lnTo>
                <a:lnTo>
                  <a:pt x="2414282" y="1830044"/>
                </a:lnTo>
                <a:lnTo>
                  <a:pt x="2414282" y="1570507"/>
                </a:lnTo>
                <a:close/>
              </a:path>
              <a:path w="2414904" h="2334895">
                <a:moveTo>
                  <a:pt x="2414295" y="266166"/>
                </a:moveTo>
                <a:lnTo>
                  <a:pt x="2146008" y="0"/>
                </a:lnTo>
                <a:lnTo>
                  <a:pt x="1884464" y="0"/>
                </a:lnTo>
                <a:lnTo>
                  <a:pt x="2414295" y="525627"/>
                </a:lnTo>
                <a:lnTo>
                  <a:pt x="2414295" y="266166"/>
                </a:lnTo>
                <a:close/>
              </a:path>
            </a:pathLst>
          </a:custGeom>
          <a:solidFill>
            <a:schemeClr val="accent3"/>
          </a:solidFill>
        </p:spPr>
        <p:txBody>
          <a:bodyPr wrap="square" lIns="0" tIns="0" rIns="0" bIns="0" rtlCol="0"/>
          <a:lstStyle/>
          <a:p>
            <a:endParaRPr/>
          </a:p>
        </p:txBody>
      </p:sp>
      <p:sp>
        <p:nvSpPr>
          <p:cNvPr id="3" name="object 3">
            <a:extLst>
              <a:ext uri="{FF2B5EF4-FFF2-40B4-BE49-F238E27FC236}">
                <a16:creationId xmlns:a16="http://schemas.microsoft.com/office/drawing/2014/main" id="{DC96CF23-6C59-DA7A-1EBA-10984A6B9FDC}"/>
              </a:ext>
            </a:extLst>
          </p:cNvPr>
          <p:cNvSpPr/>
          <p:nvPr userDrawn="1"/>
        </p:nvSpPr>
        <p:spPr>
          <a:xfrm>
            <a:off x="428" y="1201082"/>
            <a:ext cx="1532172" cy="1522160"/>
          </a:xfrm>
          <a:custGeom>
            <a:avLst/>
            <a:gdLst/>
            <a:ahLst/>
            <a:cxnLst/>
            <a:rect l="l" t="t" r="r" b="b"/>
            <a:pathLst>
              <a:path w="2526665" h="2510154">
                <a:moveTo>
                  <a:pt x="1255102" y="0"/>
                </a:moveTo>
                <a:lnTo>
                  <a:pt x="1206957" y="914"/>
                </a:lnTo>
                <a:lnTo>
                  <a:pt x="1159268" y="3619"/>
                </a:lnTo>
                <a:lnTo>
                  <a:pt x="1112075" y="8102"/>
                </a:lnTo>
                <a:lnTo>
                  <a:pt x="1065403" y="14312"/>
                </a:lnTo>
                <a:lnTo>
                  <a:pt x="1019289" y="22225"/>
                </a:lnTo>
                <a:lnTo>
                  <a:pt x="973772" y="31813"/>
                </a:lnTo>
                <a:lnTo>
                  <a:pt x="928865" y="43027"/>
                </a:lnTo>
                <a:lnTo>
                  <a:pt x="884605" y="55854"/>
                </a:lnTo>
                <a:lnTo>
                  <a:pt x="841044" y="70243"/>
                </a:lnTo>
                <a:lnTo>
                  <a:pt x="798195" y="86182"/>
                </a:lnTo>
                <a:lnTo>
                  <a:pt x="756094" y="103619"/>
                </a:lnTo>
                <a:lnTo>
                  <a:pt x="714781" y="122529"/>
                </a:lnTo>
                <a:lnTo>
                  <a:pt x="674293" y="142887"/>
                </a:lnTo>
                <a:lnTo>
                  <a:pt x="634644" y="164642"/>
                </a:lnTo>
                <a:lnTo>
                  <a:pt x="595871" y="187782"/>
                </a:lnTo>
                <a:lnTo>
                  <a:pt x="558025" y="212255"/>
                </a:lnTo>
                <a:lnTo>
                  <a:pt x="521106" y="238048"/>
                </a:lnTo>
                <a:lnTo>
                  <a:pt x="485178" y="265112"/>
                </a:lnTo>
                <a:lnTo>
                  <a:pt x="450265" y="293420"/>
                </a:lnTo>
                <a:lnTo>
                  <a:pt x="416394" y="322935"/>
                </a:lnTo>
                <a:lnTo>
                  <a:pt x="383590" y="353644"/>
                </a:lnTo>
                <a:lnTo>
                  <a:pt x="351904" y="385483"/>
                </a:lnTo>
                <a:lnTo>
                  <a:pt x="321348" y="418452"/>
                </a:lnTo>
                <a:lnTo>
                  <a:pt x="291973" y="452488"/>
                </a:lnTo>
                <a:lnTo>
                  <a:pt x="263804" y="487578"/>
                </a:lnTo>
                <a:lnTo>
                  <a:pt x="236867" y="523684"/>
                </a:lnTo>
                <a:lnTo>
                  <a:pt x="211213" y="560781"/>
                </a:lnTo>
                <a:lnTo>
                  <a:pt x="186855" y="598817"/>
                </a:lnTo>
                <a:lnTo>
                  <a:pt x="163830" y="637768"/>
                </a:lnTo>
                <a:lnTo>
                  <a:pt x="142176" y="677621"/>
                </a:lnTo>
                <a:lnTo>
                  <a:pt x="121920" y="718312"/>
                </a:lnTo>
                <a:lnTo>
                  <a:pt x="103098" y="759828"/>
                </a:lnTo>
                <a:lnTo>
                  <a:pt x="85750" y="802132"/>
                </a:lnTo>
                <a:lnTo>
                  <a:pt x="69900" y="845185"/>
                </a:lnTo>
                <a:lnTo>
                  <a:pt x="55575" y="888974"/>
                </a:lnTo>
                <a:lnTo>
                  <a:pt x="42811" y="933437"/>
                </a:lnTo>
                <a:lnTo>
                  <a:pt x="31648" y="978560"/>
                </a:lnTo>
                <a:lnTo>
                  <a:pt x="22110" y="1024305"/>
                </a:lnTo>
                <a:lnTo>
                  <a:pt x="14236" y="1070648"/>
                </a:lnTo>
                <a:lnTo>
                  <a:pt x="8051" y="1117549"/>
                </a:lnTo>
                <a:lnTo>
                  <a:pt x="3594" y="1164971"/>
                </a:lnTo>
                <a:lnTo>
                  <a:pt x="901" y="1212900"/>
                </a:lnTo>
                <a:lnTo>
                  <a:pt x="228" y="1248702"/>
                </a:lnTo>
                <a:lnTo>
                  <a:pt x="0" y="1248702"/>
                </a:lnTo>
                <a:lnTo>
                  <a:pt x="0" y="1261275"/>
                </a:lnTo>
                <a:lnTo>
                  <a:pt x="0" y="2509977"/>
                </a:lnTo>
                <a:lnTo>
                  <a:pt x="48145" y="2509062"/>
                </a:lnTo>
                <a:lnTo>
                  <a:pt x="95834" y="2506357"/>
                </a:lnTo>
                <a:lnTo>
                  <a:pt x="143027" y="2501874"/>
                </a:lnTo>
                <a:lnTo>
                  <a:pt x="189687" y="2495664"/>
                </a:lnTo>
                <a:lnTo>
                  <a:pt x="235800" y="2487752"/>
                </a:lnTo>
                <a:lnTo>
                  <a:pt x="281330" y="2478163"/>
                </a:lnTo>
                <a:lnTo>
                  <a:pt x="326237" y="2466949"/>
                </a:lnTo>
                <a:lnTo>
                  <a:pt x="370484" y="2454122"/>
                </a:lnTo>
                <a:lnTo>
                  <a:pt x="414058" y="2439733"/>
                </a:lnTo>
                <a:lnTo>
                  <a:pt x="456907" y="2423795"/>
                </a:lnTo>
                <a:lnTo>
                  <a:pt x="498995" y="2406358"/>
                </a:lnTo>
                <a:lnTo>
                  <a:pt x="540308" y="2387447"/>
                </a:lnTo>
                <a:lnTo>
                  <a:pt x="580809" y="2367089"/>
                </a:lnTo>
                <a:lnTo>
                  <a:pt x="620458" y="2345334"/>
                </a:lnTo>
                <a:lnTo>
                  <a:pt x="659218" y="2322195"/>
                </a:lnTo>
                <a:lnTo>
                  <a:pt x="697077" y="2297722"/>
                </a:lnTo>
                <a:lnTo>
                  <a:pt x="733983" y="2271928"/>
                </a:lnTo>
                <a:lnTo>
                  <a:pt x="769912" y="2244864"/>
                </a:lnTo>
                <a:lnTo>
                  <a:pt x="804837" y="2216556"/>
                </a:lnTo>
                <a:lnTo>
                  <a:pt x="838708" y="2187041"/>
                </a:lnTo>
                <a:lnTo>
                  <a:pt x="871512" y="2156333"/>
                </a:lnTo>
                <a:lnTo>
                  <a:pt x="903198" y="2124494"/>
                </a:lnTo>
                <a:lnTo>
                  <a:pt x="933754" y="2091524"/>
                </a:lnTo>
                <a:lnTo>
                  <a:pt x="963129" y="2057488"/>
                </a:lnTo>
                <a:lnTo>
                  <a:pt x="991298" y="2022398"/>
                </a:lnTo>
                <a:lnTo>
                  <a:pt x="1018235" y="1986292"/>
                </a:lnTo>
                <a:lnTo>
                  <a:pt x="1043889" y="1949208"/>
                </a:lnTo>
                <a:lnTo>
                  <a:pt x="1068247" y="1911159"/>
                </a:lnTo>
                <a:lnTo>
                  <a:pt x="1091272" y="1872208"/>
                </a:lnTo>
                <a:lnTo>
                  <a:pt x="1112926" y="1832356"/>
                </a:lnTo>
                <a:lnTo>
                  <a:pt x="1133170" y="1791665"/>
                </a:lnTo>
                <a:lnTo>
                  <a:pt x="1151991" y="1750148"/>
                </a:lnTo>
                <a:lnTo>
                  <a:pt x="1169352" y="1707845"/>
                </a:lnTo>
                <a:lnTo>
                  <a:pt x="1185202" y="1664792"/>
                </a:lnTo>
                <a:lnTo>
                  <a:pt x="1199527" y="1621015"/>
                </a:lnTo>
                <a:lnTo>
                  <a:pt x="1212291" y="1576539"/>
                </a:lnTo>
                <a:lnTo>
                  <a:pt x="1223454" y="1531416"/>
                </a:lnTo>
                <a:lnTo>
                  <a:pt x="1232992" y="1485671"/>
                </a:lnTo>
                <a:lnTo>
                  <a:pt x="1240866" y="1439329"/>
                </a:lnTo>
                <a:lnTo>
                  <a:pt x="1247038" y="1392428"/>
                </a:lnTo>
                <a:lnTo>
                  <a:pt x="1251496" y="1345006"/>
                </a:lnTo>
                <a:lnTo>
                  <a:pt x="1254201" y="1297089"/>
                </a:lnTo>
                <a:lnTo>
                  <a:pt x="1254861" y="1261275"/>
                </a:lnTo>
                <a:lnTo>
                  <a:pt x="1255102" y="1261275"/>
                </a:lnTo>
                <a:lnTo>
                  <a:pt x="1255102" y="1248702"/>
                </a:lnTo>
                <a:lnTo>
                  <a:pt x="1255102" y="0"/>
                </a:lnTo>
                <a:close/>
              </a:path>
              <a:path w="2526665" h="2510154">
                <a:moveTo>
                  <a:pt x="2526334" y="0"/>
                </a:moveTo>
                <a:lnTo>
                  <a:pt x="2478189" y="914"/>
                </a:lnTo>
                <a:lnTo>
                  <a:pt x="2430500" y="3619"/>
                </a:lnTo>
                <a:lnTo>
                  <a:pt x="2383307" y="8102"/>
                </a:lnTo>
                <a:lnTo>
                  <a:pt x="2336635" y="14312"/>
                </a:lnTo>
                <a:lnTo>
                  <a:pt x="2290521" y="22225"/>
                </a:lnTo>
                <a:lnTo>
                  <a:pt x="2245004" y="31813"/>
                </a:lnTo>
                <a:lnTo>
                  <a:pt x="2200097" y="43027"/>
                </a:lnTo>
                <a:lnTo>
                  <a:pt x="2155837" y="55854"/>
                </a:lnTo>
                <a:lnTo>
                  <a:pt x="2112276" y="70243"/>
                </a:lnTo>
                <a:lnTo>
                  <a:pt x="2069426" y="86182"/>
                </a:lnTo>
                <a:lnTo>
                  <a:pt x="2027339" y="103619"/>
                </a:lnTo>
                <a:lnTo>
                  <a:pt x="1986026" y="122529"/>
                </a:lnTo>
                <a:lnTo>
                  <a:pt x="1945525" y="142887"/>
                </a:lnTo>
                <a:lnTo>
                  <a:pt x="1905876" y="164642"/>
                </a:lnTo>
                <a:lnTo>
                  <a:pt x="1867103" y="187782"/>
                </a:lnTo>
                <a:lnTo>
                  <a:pt x="1829257" y="212255"/>
                </a:lnTo>
                <a:lnTo>
                  <a:pt x="1792351" y="238048"/>
                </a:lnTo>
                <a:lnTo>
                  <a:pt x="1756422" y="265112"/>
                </a:lnTo>
                <a:lnTo>
                  <a:pt x="1721497" y="293420"/>
                </a:lnTo>
                <a:lnTo>
                  <a:pt x="1687626" y="322935"/>
                </a:lnTo>
                <a:lnTo>
                  <a:pt x="1654822" y="353644"/>
                </a:lnTo>
                <a:lnTo>
                  <a:pt x="1623136" y="385483"/>
                </a:lnTo>
                <a:lnTo>
                  <a:pt x="1592580" y="418452"/>
                </a:lnTo>
                <a:lnTo>
                  <a:pt x="1563204" y="452488"/>
                </a:lnTo>
                <a:lnTo>
                  <a:pt x="1535036" y="487578"/>
                </a:lnTo>
                <a:lnTo>
                  <a:pt x="1508099" y="523684"/>
                </a:lnTo>
                <a:lnTo>
                  <a:pt x="1482445" y="560781"/>
                </a:lnTo>
                <a:lnTo>
                  <a:pt x="1458087" y="598817"/>
                </a:lnTo>
                <a:lnTo>
                  <a:pt x="1435061" y="637768"/>
                </a:lnTo>
                <a:lnTo>
                  <a:pt x="1413408" y="677621"/>
                </a:lnTo>
                <a:lnTo>
                  <a:pt x="1393151" y="718312"/>
                </a:lnTo>
                <a:lnTo>
                  <a:pt x="1374343" y="759828"/>
                </a:lnTo>
                <a:lnTo>
                  <a:pt x="1356982" y="802132"/>
                </a:lnTo>
                <a:lnTo>
                  <a:pt x="1341132" y="845185"/>
                </a:lnTo>
                <a:lnTo>
                  <a:pt x="1326807" y="888974"/>
                </a:lnTo>
                <a:lnTo>
                  <a:pt x="1314043" y="933437"/>
                </a:lnTo>
                <a:lnTo>
                  <a:pt x="1302880" y="978560"/>
                </a:lnTo>
                <a:lnTo>
                  <a:pt x="1293342" y="1024305"/>
                </a:lnTo>
                <a:lnTo>
                  <a:pt x="1285468" y="1070648"/>
                </a:lnTo>
                <a:lnTo>
                  <a:pt x="1279283" y="1117549"/>
                </a:lnTo>
                <a:lnTo>
                  <a:pt x="1274838" y="1164971"/>
                </a:lnTo>
                <a:lnTo>
                  <a:pt x="1272133" y="1212900"/>
                </a:lnTo>
                <a:lnTo>
                  <a:pt x="1271460" y="1248702"/>
                </a:lnTo>
                <a:lnTo>
                  <a:pt x="1271231" y="1248702"/>
                </a:lnTo>
                <a:lnTo>
                  <a:pt x="1271231" y="1261275"/>
                </a:lnTo>
                <a:lnTo>
                  <a:pt x="1271231" y="2509977"/>
                </a:lnTo>
                <a:lnTo>
                  <a:pt x="1319377" y="2509062"/>
                </a:lnTo>
                <a:lnTo>
                  <a:pt x="1367066" y="2506357"/>
                </a:lnTo>
                <a:lnTo>
                  <a:pt x="1414259" y="2501874"/>
                </a:lnTo>
                <a:lnTo>
                  <a:pt x="1460931" y="2495664"/>
                </a:lnTo>
                <a:lnTo>
                  <a:pt x="1507045" y="2487752"/>
                </a:lnTo>
                <a:lnTo>
                  <a:pt x="1552562" y="2478163"/>
                </a:lnTo>
                <a:lnTo>
                  <a:pt x="1597469" y="2466949"/>
                </a:lnTo>
                <a:lnTo>
                  <a:pt x="1641729" y="2454122"/>
                </a:lnTo>
                <a:lnTo>
                  <a:pt x="1685290" y="2439733"/>
                </a:lnTo>
                <a:lnTo>
                  <a:pt x="1728139" y="2423795"/>
                </a:lnTo>
                <a:lnTo>
                  <a:pt x="1770227" y="2406358"/>
                </a:lnTo>
                <a:lnTo>
                  <a:pt x="1811540" y="2387447"/>
                </a:lnTo>
                <a:lnTo>
                  <a:pt x="1852041" y="2367089"/>
                </a:lnTo>
                <a:lnTo>
                  <a:pt x="1891690" y="2345334"/>
                </a:lnTo>
                <a:lnTo>
                  <a:pt x="1930463" y="2322195"/>
                </a:lnTo>
                <a:lnTo>
                  <a:pt x="1968309" y="2297722"/>
                </a:lnTo>
                <a:lnTo>
                  <a:pt x="2005215" y="2271928"/>
                </a:lnTo>
                <a:lnTo>
                  <a:pt x="2041156" y="2244864"/>
                </a:lnTo>
                <a:lnTo>
                  <a:pt x="2076069" y="2216556"/>
                </a:lnTo>
                <a:lnTo>
                  <a:pt x="2109940" y="2187041"/>
                </a:lnTo>
                <a:lnTo>
                  <a:pt x="2142744" y="2156333"/>
                </a:lnTo>
                <a:lnTo>
                  <a:pt x="2174430" y="2124494"/>
                </a:lnTo>
                <a:lnTo>
                  <a:pt x="2204986" y="2091524"/>
                </a:lnTo>
                <a:lnTo>
                  <a:pt x="2234361" y="2057488"/>
                </a:lnTo>
                <a:lnTo>
                  <a:pt x="2262530" y="2022398"/>
                </a:lnTo>
                <a:lnTo>
                  <a:pt x="2289467" y="1986292"/>
                </a:lnTo>
                <a:lnTo>
                  <a:pt x="2315121" y="1949208"/>
                </a:lnTo>
                <a:lnTo>
                  <a:pt x="2339479" y="1911159"/>
                </a:lnTo>
                <a:lnTo>
                  <a:pt x="2362504" y="1872208"/>
                </a:lnTo>
                <a:lnTo>
                  <a:pt x="2384158" y="1832356"/>
                </a:lnTo>
                <a:lnTo>
                  <a:pt x="2404414" y="1791665"/>
                </a:lnTo>
                <a:lnTo>
                  <a:pt x="2423223" y="1750148"/>
                </a:lnTo>
                <a:lnTo>
                  <a:pt x="2440584" y="1707845"/>
                </a:lnTo>
                <a:lnTo>
                  <a:pt x="2456434" y="1664792"/>
                </a:lnTo>
                <a:lnTo>
                  <a:pt x="2470759" y="1621015"/>
                </a:lnTo>
                <a:lnTo>
                  <a:pt x="2483523" y="1576539"/>
                </a:lnTo>
                <a:lnTo>
                  <a:pt x="2494686" y="1531416"/>
                </a:lnTo>
                <a:lnTo>
                  <a:pt x="2504224" y="1485671"/>
                </a:lnTo>
                <a:lnTo>
                  <a:pt x="2512098" y="1439329"/>
                </a:lnTo>
                <a:lnTo>
                  <a:pt x="2518283" y="1392428"/>
                </a:lnTo>
                <a:lnTo>
                  <a:pt x="2522728" y="1345006"/>
                </a:lnTo>
                <a:lnTo>
                  <a:pt x="2525433" y="1297089"/>
                </a:lnTo>
                <a:lnTo>
                  <a:pt x="2526093" y="1261275"/>
                </a:lnTo>
                <a:lnTo>
                  <a:pt x="2526334" y="1261275"/>
                </a:lnTo>
                <a:lnTo>
                  <a:pt x="2526334" y="1248702"/>
                </a:lnTo>
                <a:lnTo>
                  <a:pt x="2526334" y="0"/>
                </a:lnTo>
                <a:close/>
              </a:path>
            </a:pathLst>
          </a:custGeom>
          <a:solidFill>
            <a:schemeClr val="accent4"/>
          </a:solidFill>
        </p:spPr>
        <p:txBody>
          <a:bodyPr wrap="square" lIns="0" tIns="0" rIns="0" bIns="0" rtlCol="0"/>
          <a:lstStyle/>
          <a:p>
            <a:endParaRPr/>
          </a:p>
        </p:txBody>
      </p:sp>
      <p:sp>
        <p:nvSpPr>
          <p:cNvPr id="10" name="object 8">
            <a:extLst>
              <a:ext uri="{FF2B5EF4-FFF2-40B4-BE49-F238E27FC236}">
                <a16:creationId xmlns:a16="http://schemas.microsoft.com/office/drawing/2014/main" id="{6BA079EC-0A4B-E6AB-8D47-57FD165D24A0}"/>
              </a:ext>
            </a:extLst>
          </p:cNvPr>
          <p:cNvSpPr/>
          <p:nvPr userDrawn="1"/>
        </p:nvSpPr>
        <p:spPr>
          <a:xfrm>
            <a:off x="8993750" y="5436592"/>
            <a:ext cx="1457854" cy="1421273"/>
          </a:xfrm>
          <a:custGeom>
            <a:avLst/>
            <a:gdLst/>
            <a:ahLst/>
            <a:cxnLst/>
            <a:rect l="l" t="t" r="r" b="b"/>
            <a:pathLst>
              <a:path w="2404109" h="2343784">
                <a:moveTo>
                  <a:pt x="1201851" y="1201864"/>
                </a:moveTo>
                <a:lnTo>
                  <a:pt x="1200899" y="1153528"/>
                </a:lnTo>
                <a:lnTo>
                  <a:pt x="1198054" y="1105674"/>
                </a:lnTo>
                <a:lnTo>
                  <a:pt x="1193368" y="1058341"/>
                </a:lnTo>
                <a:lnTo>
                  <a:pt x="1186865" y="1011567"/>
                </a:lnTo>
                <a:lnTo>
                  <a:pt x="1178598" y="965377"/>
                </a:lnTo>
                <a:lnTo>
                  <a:pt x="1168577" y="919822"/>
                </a:lnTo>
                <a:lnTo>
                  <a:pt x="1156855" y="874928"/>
                </a:lnTo>
                <a:lnTo>
                  <a:pt x="1143457" y="830745"/>
                </a:lnTo>
                <a:lnTo>
                  <a:pt x="1128433" y="787285"/>
                </a:lnTo>
                <a:lnTo>
                  <a:pt x="1111808" y="744601"/>
                </a:lnTo>
                <a:lnTo>
                  <a:pt x="1093622" y="702716"/>
                </a:lnTo>
                <a:lnTo>
                  <a:pt x="1073912" y="661682"/>
                </a:lnTo>
                <a:lnTo>
                  <a:pt x="1052703" y="621538"/>
                </a:lnTo>
                <a:lnTo>
                  <a:pt x="1030058" y="582295"/>
                </a:lnTo>
                <a:lnTo>
                  <a:pt x="1005979" y="544004"/>
                </a:lnTo>
                <a:lnTo>
                  <a:pt x="980528" y="506704"/>
                </a:lnTo>
                <a:lnTo>
                  <a:pt x="953719" y="470420"/>
                </a:lnTo>
                <a:lnTo>
                  <a:pt x="925614" y="435203"/>
                </a:lnTo>
                <a:lnTo>
                  <a:pt x="896226" y="401078"/>
                </a:lnTo>
                <a:lnTo>
                  <a:pt x="865606" y="368084"/>
                </a:lnTo>
                <a:lnTo>
                  <a:pt x="833780" y="336257"/>
                </a:lnTo>
                <a:lnTo>
                  <a:pt x="800785" y="305638"/>
                </a:lnTo>
                <a:lnTo>
                  <a:pt x="766660" y="276250"/>
                </a:lnTo>
                <a:lnTo>
                  <a:pt x="731443" y="248132"/>
                </a:lnTo>
                <a:lnTo>
                  <a:pt x="695159" y="221335"/>
                </a:lnTo>
                <a:lnTo>
                  <a:pt x="657860" y="195884"/>
                </a:lnTo>
                <a:lnTo>
                  <a:pt x="619569" y="171805"/>
                </a:lnTo>
                <a:lnTo>
                  <a:pt x="580339" y="149148"/>
                </a:lnTo>
                <a:lnTo>
                  <a:pt x="540181" y="127952"/>
                </a:lnTo>
                <a:lnTo>
                  <a:pt x="499148" y="108242"/>
                </a:lnTo>
                <a:lnTo>
                  <a:pt x="457263" y="90055"/>
                </a:lnTo>
                <a:lnTo>
                  <a:pt x="414578" y="73431"/>
                </a:lnTo>
                <a:lnTo>
                  <a:pt x="371119" y="58394"/>
                </a:lnTo>
                <a:lnTo>
                  <a:pt x="326936" y="45008"/>
                </a:lnTo>
                <a:lnTo>
                  <a:pt x="282041" y="33286"/>
                </a:lnTo>
                <a:lnTo>
                  <a:pt x="236486" y="23266"/>
                </a:lnTo>
                <a:lnTo>
                  <a:pt x="190296" y="14986"/>
                </a:lnTo>
                <a:lnTo>
                  <a:pt x="143522" y="8483"/>
                </a:lnTo>
                <a:lnTo>
                  <a:pt x="96189" y="3797"/>
                </a:lnTo>
                <a:lnTo>
                  <a:pt x="48336" y="952"/>
                </a:lnTo>
                <a:lnTo>
                  <a:pt x="0" y="0"/>
                </a:lnTo>
                <a:lnTo>
                  <a:pt x="0" y="2343213"/>
                </a:lnTo>
                <a:lnTo>
                  <a:pt x="377291" y="2343213"/>
                </a:lnTo>
                <a:lnTo>
                  <a:pt x="414578" y="2330323"/>
                </a:lnTo>
                <a:lnTo>
                  <a:pt x="457263" y="2313698"/>
                </a:lnTo>
                <a:lnTo>
                  <a:pt x="499148" y="2295512"/>
                </a:lnTo>
                <a:lnTo>
                  <a:pt x="540181" y="2275802"/>
                </a:lnTo>
                <a:lnTo>
                  <a:pt x="580339" y="2254593"/>
                </a:lnTo>
                <a:lnTo>
                  <a:pt x="619569" y="2231948"/>
                </a:lnTo>
                <a:lnTo>
                  <a:pt x="657860" y="2207869"/>
                </a:lnTo>
                <a:lnTo>
                  <a:pt x="695159" y="2182418"/>
                </a:lnTo>
                <a:lnTo>
                  <a:pt x="731443" y="2155609"/>
                </a:lnTo>
                <a:lnTo>
                  <a:pt x="766660" y="2127504"/>
                </a:lnTo>
                <a:lnTo>
                  <a:pt x="800785" y="2098116"/>
                </a:lnTo>
                <a:lnTo>
                  <a:pt x="833780" y="2067483"/>
                </a:lnTo>
                <a:lnTo>
                  <a:pt x="865606" y="2035657"/>
                </a:lnTo>
                <a:lnTo>
                  <a:pt x="896226" y="2002663"/>
                </a:lnTo>
                <a:lnTo>
                  <a:pt x="925614" y="1968538"/>
                </a:lnTo>
                <a:lnTo>
                  <a:pt x="953719" y="1933321"/>
                </a:lnTo>
                <a:lnTo>
                  <a:pt x="980528" y="1897037"/>
                </a:lnTo>
                <a:lnTo>
                  <a:pt x="1005979" y="1859737"/>
                </a:lnTo>
                <a:lnTo>
                  <a:pt x="1030058" y="1821446"/>
                </a:lnTo>
                <a:lnTo>
                  <a:pt x="1052703" y="1782203"/>
                </a:lnTo>
                <a:lnTo>
                  <a:pt x="1073912" y="1742046"/>
                </a:lnTo>
                <a:lnTo>
                  <a:pt x="1093622" y="1701012"/>
                </a:lnTo>
                <a:lnTo>
                  <a:pt x="1111808" y="1659140"/>
                </a:lnTo>
                <a:lnTo>
                  <a:pt x="1128433" y="1616456"/>
                </a:lnTo>
                <a:lnTo>
                  <a:pt x="1143457" y="1572996"/>
                </a:lnTo>
                <a:lnTo>
                  <a:pt x="1156855" y="1528800"/>
                </a:lnTo>
                <a:lnTo>
                  <a:pt x="1168577" y="1483906"/>
                </a:lnTo>
                <a:lnTo>
                  <a:pt x="1178598" y="1438351"/>
                </a:lnTo>
                <a:lnTo>
                  <a:pt x="1186865" y="1392161"/>
                </a:lnTo>
                <a:lnTo>
                  <a:pt x="1193368" y="1345387"/>
                </a:lnTo>
                <a:lnTo>
                  <a:pt x="1198054" y="1298054"/>
                </a:lnTo>
                <a:lnTo>
                  <a:pt x="1200899" y="1250200"/>
                </a:lnTo>
                <a:lnTo>
                  <a:pt x="1201851" y="1201864"/>
                </a:lnTo>
                <a:close/>
              </a:path>
              <a:path w="2404109" h="2343784">
                <a:moveTo>
                  <a:pt x="2403716" y="0"/>
                </a:moveTo>
                <a:lnTo>
                  <a:pt x="2355380" y="952"/>
                </a:lnTo>
                <a:lnTo>
                  <a:pt x="2307526" y="3797"/>
                </a:lnTo>
                <a:lnTo>
                  <a:pt x="2260181" y="8483"/>
                </a:lnTo>
                <a:lnTo>
                  <a:pt x="2213406" y="14986"/>
                </a:lnTo>
                <a:lnTo>
                  <a:pt x="2167229" y="23266"/>
                </a:lnTo>
                <a:lnTo>
                  <a:pt x="2121662" y="33286"/>
                </a:lnTo>
                <a:lnTo>
                  <a:pt x="2076780" y="45008"/>
                </a:lnTo>
                <a:lnTo>
                  <a:pt x="2032584" y="58394"/>
                </a:lnTo>
                <a:lnTo>
                  <a:pt x="1989124" y="73431"/>
                </a:lnTo>
                <a:lnTo>
                  <a:pt x="1946440" y="90055"/>
                </a:lnTo>
                <a:lnTo>
                  <a:pt x="1904568" y="108242"/>
                </a:lnTo>
                <a:lnTo>
                  <a:pt x="1863534" y="127952"/>
                </a:lnTo>
                <a:lnTo>
                  <a:pt x="1823377" y="149148"/>
                </a:lnTo>
                <a:lnTo>
                  <a:pt x="1784134" y="171805"/>
                </a:lnTo>
                <a:lnTo>
                  <a:pt x="1745843" y="195884"/>
                </a:lnTo>
                <a:lnTo>
                  <a:pt x="1708543" y="221335"/>
                </a:lnTo>
                <a:lnTo>
                  <a:pt x="1672272" y="248132"/>
                </a:lnTo>
                <a:lnTo>
                  <a:pt x="1637042" y="276250"/>
                </a:lnTo>
                <a:lnTo>
                  <a:pt x="1602917" y="305638"/>
                </a:lnTo>
                <a:lnTo>
                  <a:pt x="1569935" y="336257"/>
                </a:lnTo>
                <a:lnTo>
                  <a:pt x="1538109" y="368084"/>
                </a:lnTo>
                <a:lnTo>
                  <a:pt x="1507477" y="401078"/>
                </a:lnTo>
                <a:lnTo>
                  <a:pt x="1478089" y="435203"/>
                </a:lnTo>
                <a:lnTo>
                  <a:pt x="1449984" y="470420"/>
                </a:lnTo>
                <a:lnTo>
                  <a:pt x="1423174" y="506704"/>
                </a:lnTo>
                <a:lnTo>
                  <a:pt x="1397723" y="544004"/>
                </a:lnTo>
                <a:lnTo>
                  <a:pt x="1373657" y="582295"/>
                </a:lnTo>
                <a:lnTo>
                  <a:pt x="1351000" y="621538"/>
                </a:lnTo>
                <a:lnTo>
                  <a:pt x="1329791" y="661682"/>
                </a:lnTo>
                <a:lnTo>
                  <a:pt x="1310081" y="702716"/>
                </a:lnTo>
                <a:lnTo>
                  <a:pt x="1291894" y="744601"/>
                </a:lnTo>
                <a:lnTo>
                  <a:pt x="1275270" y="787285"/>
                </a:lnTo>
                <a:lnTo>
                  <a:pt x="1260246" y="830745"/>
                </a:lnTo>
                <a:lnTo>
                  <a:pt x="1246860" y="874928"/>
                </a:lnTo>
                <a:lnTo>
                  <a:pt x="1235125" y="919822"/>
                </a:lnTo>
                <a:lnTo>
                  <a:pt x="1225118" y="965377"/>
                </a:lnTo>
                <a:lnTo>
                  <a:pt x="1216837" y="1011567"/>
                </a:lnTo>
                <a:lnTo>
                  <a:pt x="1210335" y="1058341"/>
                </a:lnTo>
                <a:lnTo>
                  <a:pt x="1205649" y="1105674"/>
                </a:lnTo>
                <a:lnTo>
                  <a:pt x="1202804" y="1153528"/>
                </a:lnTo>
                <a:lnTo>
                  <a:pt x="1201851" y="1201864"/>
                </a:lnTo>
                <a:lnTo>
                  <a:pt x="1202804" y="1250200"/>
                </a:lnTo>
                <a:lnTo>
                  <a:pt x="1205649" y="1298054"/>
                </a:lnTo>
                <a:lnTo>
                  <a:pt x="1210335" y="1345387"/>
                </a:lnTo>
                <a:lnTo>
                  <a:pt x="1216837" y="1392161"/>
                </a:lnTo>
                <a:lnTo>
                  <a:pt x="1225118" y="1438351"/>
                </a:lnTo>
                <a:lnTo>
                  <a:pt x="1235125" y="1483906"/>
                </a:lnTo>
                <a:lnTo>
                  <a:pt x="1246860" y="1528800"/>
                </a:lnTo>
                <a:lnTo>
                  <a:pt x="1260246" y="1572996"/>
                </a:lnTo>
                <a:lnTo>
                  <a:pt x="1275270" y="1616456"/>
                </a:lnTo>
                <a:lnTo>
                  <a:pt x="1291894" y="1659140"/>
                </a:lnTo>
                <a:lnTo>
                  <a:pt x="1310081" y="1701012"/>
                </a:lnTo>
                <a:lnTo>
                  <a:pt x="1329791" y="1742046"/>
                </a:lnTo>
                <a:lnTo>
                  <a:pt x="1351000" y="1782203"/>
                </a:lnTo>
                <a:lnTo>
                  <a:pt x="1373657" y="1821446"/>
                </a:lnTo>
                <a:lnTo>
                  <a:pt x="1397723" y="1859737"/>
                </a:lnTo>
                <a:lnTo>
                  <a:pt x="1423174" y="1897037"/>
                </a:lnTo>
                <a:lnTo>
                  <a:pt x="1449984" y="1933321"/>
                </a:lnTo>
                <a:lnTo>
                  <a:pt x="1478089" y="1968538"/>
                </a:lnTo>
                <a:lnTo>
                  <a:pt x="1507477" y="2002663"/>
                </a:lnTo>
                <a:lnTo>
                  <a:pt x="1538109" y="2035657"/>
                </a:lnTo>
                <a:lnTo>
                  <a:pt x="1569935" y="2067483"/>
                </a:lnTo>
                <a:lnTo>
                  <a:pt x="1602917" y="2098116"/>
                </a:lnTo>
                <a:lnTo>
                  <a:pt x="1637042" y="2127504"/>
                </a:lnTo>
                <a:lnTo>
                  <a:pt x="1672272" y="2155609"/>
                </a:lnTo>
                <a:lnTo>
                  <a:pt x="1708543" y="2182418"/>
                </a:lnTo>
                <a:lnTo>
                  <a:pt x="1745843" y="2207869"/>
                </a:lnTo>
                <a:lnTo>
                  <a:pt x="1784134" y="2231948"/>
                </a:lnTo>
                <a:lnTo>
                  <a:pt x="1823377" y="2254593"/>
                </a:lnTo>
                <a:lnTo>
                  <a:pt x="1863534" y="2275802"/>
                </a:lnTo>
                <a:lnTo>
                  <a:pt x="1904568" y="2295512"/>
                </a:lnTo>
                <a:lnTo>
                  <a:pt x="1946440" y="2313698"/>
                </a:lnTo>
                <a:lnTo>
                  <a:pt x="1989124" y="2330323"/>
                </a:lnTo>
                <a:lnTo>
                  <a:pt x="2026412" y="2343213"/>
                </a:lnTo>
                <a:lnTo>
                  <a:pt x="2403716" y="2343213"/>
                </a:lnTo>
                <a:lnTo>
                  <a:pt x="2403716" y="0"/>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EDC7D161-5B56-DFDE-A120-C1CAE9980630}"/>
              </a:ext>
            </a:extLst>
          </p:cNvPr>
          <p:cNvSpPr/>
          <p:nvPr userDrawn="1"/>
        </p:nvSpPr>
        <p:spPr>
          <a:xfrm>
            <a:off x="10683390" y="4103629"/>
            <a:ext cx="1508298" cy="1508298"/>
          </a:xfrm>
          <a:custGeom>
            <a:avLst/>
            <a:gdLst/>
            <a:ahLst/>
            <a:cxnLst/>
            <a:rect l="l" t="t" r="r" b="b"/>
            <a:pathLst>
              <a:path w="2487294" h="2487295">
                <a:moveTo>
                  <a:pt x="1243533" y="621766"/>
                </a:moveTo>
                <a:lnTo>
                  <a:pt x="1241666" y="573176"/>
                </a:lnTo>
                <a:lnTo>
                  <a:pt x="1236154" y="525602"/>
                </a:lnTo>
                <a:lnTo>
                  <a:pt x="1227112" y="479196"/>
                </a:lnTo>
                <a:lnTo>
                  <a:pt x="1214716" y="434086"/>
                </a:lnTo>
                <a:lnTo>
                  <a:pt x="1199083" y="390423"/>
                </a:lnTo>
                <a:lnTo>
                  <a:pt x="1180338" y="348322"/>
                </a:lnTo>
                <a:lnTo>
                  <a:pt x="1158646" y="307949"/>
                </a:lnTo>
                <a:lnTo>
                  <a:pt x="1134135" y="269417"/>
                </a:lnTo>
                <a:lnTo>
                  <a:pt x="1106944" y="232879"/>
                </a:lnTo>
                <a:lnTo>
                  <a:pt x="1077214" y="198475"/>
                </a:lnTo>
                <a:lnTo>
                  <a:pt x="1045070" y="166331"/>
                </a:lnTo>
                <a:lnTo>
                  <a:pt x="1010666" y="136588"/>
                </a:lnTo>
                <a:lnTo>
                  <a:pt x="974128" y="109397"/>
                </a:lnTo>
                <a:lnTo>
                  <a:pt x="935596" y="84886"/>
                </a:lnTo>
                <a:lnTo>
                  <a:pt x="895223" y="63195"/>
                </a:lnTo>
                <a:lnTo>
                  <a:pt x="853135" y="44462"/>
                </a:lnTo>
                <a:lnTo>
                  <a:pt x="809459" y="28816"/>
                </a:lnTo>
                <a:lnTo>
                  <a:pt x="764362" y="16421"/>
                </a:lnTo>
                <a:lnTo>
                  <a:pt x="717956" y="7391"/>
                </a:lnTo>
                <a:lnTo>
                  <a:pt x="670382" y="1866"/>
                </a:lnTo>
                <a:lnTo>
                  <a:pt x="621804" y="0"/>
                </a:lnTo>
                <a:lnTo>
                  <a:pt x="573201" y="1866"/>
                </a:lnTo>
                <a:lnTo>
                  <a:pt x="525640" y="7391"/>
                </a:lnTo>
                <a:lnTo>
                  <a:pt x="479221" y="16421"/>
                </a:lnTo>
                <a:lnTo>
                  <a:pt x="434124" y="28816"/>
                </a:lnTo>
                <a:lnTo>
                  <a:pt x="390448" y="44462"/>
                </a:lnTo>
                <a:lnTo>
                  <a:pt x="348348" y="63195"/>
                </a:lnTo>
                <a:lnTo>
                  <a:pt x="307962" y="84886"/>
                </a:lnTo>
                <a:lnTo>
                  <a:pt x="269430" y="109397"/>
                </a:lnTo>
                <a:lnTo>
                  <a:pt x="232892" y="136588"/>
                </a:lnTo>
                <a:lnTo>
                  <a:pt x="198488" y="166331"/>
                </a:lnTo>
                <a:lnTo>
                  <a:pt x="166344" y="198475"/>
                </a:lnTo>
                <a:lnTo>
                  <a:pt x="136601" y="232879"/>
                </a:lnTo>
                <a:lnTo>
                  <a:pt x="109410" y="269417"/>
                </a:lnTo>
                <a:lnTo>
                  <a:pt x="84886" y="307949"/>
                </a:lnTo>
                <a:lnTo>
                  <a:pt x="63195" y="348322"/>
                </a:lnTo>
                <a:lnTo>
                  <a:pt x="44462" y="390423"/>
                </a:lnTo>
                <a:lnTo>
                  <a:pt x="28829" y="434086"/>
                </a:lnTo>
                <a:lnTo>
                  <a:pt x="16421" y="479196"/>
                </a:lnTo>
                <a:lnTo>
                  <a:pt x="7391" y="525602"/>
                </a:lnTo>
                <a:lnTo>
                  <a:pt x="1866" y="573176"/>
                </a:lnTo>
                <a:lnTo>
                  <a:pt x="0" y="621766"/>
                </a:lnTo>
                <a:lnTo>
                  <a:pt x="1866" y="670356"/>
                </a:lnTo>
                <a:lnTo>
                  <a:pt x="7391" y="717931"/>
                </a:lnTo>
                <a:lnTo>
                  <a:pt x="16421" y="764336"/>
                </a:lnTo>
                <a:lnTo>
                  <a:pt x="28829" y="809447"/>
                </a:lnTo>
                <a:lnTo>
                  <a:pt x="44462" y="853122"/>
                </a:lnTo>
                <a:lnTo>
                  <a:pt x="63195" y="895210"/>
                </a:lnTo>
                <a:lnTo>
                  <a:pt x="84886" y="935596"/>
                </a:lnTo>
                <a:lnTo>
                  <a:pt x="109410" y="974128"/>
                </a:lnTo>
                <a:lnTo>
                  <a:pt x="136601" y="1010653"/>
                </a:lnTo>
                <a:lnTo>
                  <a:pt x="166344" y="1045070"/>
                </a:lnTo>
                <a:lnTo>
                  <a:pt x="198488" y="1077214"/>
                </a:lnTo>
                <a:lnTo>
                  <a:pt x="232892" y="1106944"/>
                </a:lnTo>
                <a:lnTo>
                  <a:pt x="269430" y="1134135"/>
                </a:lnTo>
                <a:lnTo>
                  <a:pt x="307962" y="1158659"/>
                </a:lnTo>
                <a:lnTo>
                  <a:pt x="348348" y="1180350"/>
                </a:lnTo>
                <a:lnTo>
                  <a:pt x="390448" y="1199083"/>
                </a:lnTo>
                <a:lnTo>
                  <a:pt x="434124" y="1214716"/>
                </a:lnTo>
                <a:lnTo>
                  <a:pt x="479221" y="1227124"/>
                </a:lnTo>
                <a:lnTo>
                  <a:pt x="525640" y="1236154"/>
                </a:lnTo>
                <a:lnTo>
                  <a:pt x="573201" y="1241666"/>
                </a:lnTo>
                <a:lnTo>
                  <a:pt x="621639" y="1243545"/>
                </a:lnTo>
                <a:lnTo>
                  <a:pt x="573201" y="1245412"/>
                </a:lnTo>
                <a:lnTo>
                  <a:pt x="525640" y="1250924"/>
                </a:lnTo>
                <a:lnTo>
                  <a:pt x="479221" y="1259954"/>
                </a:lnTo>
                <a:lnTo>
                  <a:pt x="434124" y="1272362"/>
                </a:lnTo>
                <a:lnTo>
                  <a:pt x="390448" y="1287995"/>
                </a:lnTo>
                <a:lnTo>
                  <a:pt x="348348" y="1306728"/>
                </a:lnTo>
                <a:lnTo>
                  <a:pt x="307962" y="1328420"/>
                </a:lnTo>
                <a:lnTo>
                  <a:pt x="269430" y="1352931"/>
                </a:lnTo>
                <a:lnTo>
                  <a:pt x="232892" y="1380134"/>
                </a:lnTo>
                <a:lnTo>
                  <a:pt x="198488" y="1409865"/>
                </a:lnTo>
                <a:lnTo>
                  <a:pt x="166344" y="1442008"/>
                </a:lnTo>
                <a:lnTo>
                  <a:pt x="136601" y="1476413"/>
                </a:lnTo>
                <a:lnTo>
                  <a:pt x="109410" y="1512951"/>
                </a:lnTo>
                <a:lnTo>
                  <a:pt x="84886" y="1551482"/>
                </a:lnTo>
                <a:lnTo>
                  <a:pt x="63195" y="1591868"/>
                </a:lnTo>
                <a:lnTo>
                  <a:pt x="44462" y="1633956"/>
                </a:lnTo>
                <a:lnTo>
                  <a:pt x="28829" y="1677631"/>
                </a:lnTo>
                <a:lnTo>
                  <a:pt x="16421" y="1722742"/>
                </a:lnTo>
                <a:lnTo>
                  <a:pt x="7391" y="1769148"/>
                </a:lnTo>
                <a:lnTo>
                  <a:pt x="1866" y="1816709"/>
                </a:lnTo>
                <a:lnTo>
                  <a:pt x="0" y="1865312"/>
                </a:lnTo>
                <a:lnTo>
                  <a:pt x="1866" y="1913902"/>
                </a:lnTo>
                <a:lnTo>
                  <a:pt x="7391" y="1961464"/>
                </a:lnTo>
                <a:lnTo>
                  <a:pt x="16421" y="2007882"/>
                </a:lnTo>
                <a:lnTo>
                  <a:pt x="28829" y="2052980"/>
                </a:lnTo>
                <a:lnTo>
                  <a:pt x="44462" y="2096655"/>
                </a:lnTo>
                <a:lnTo>
                  <a:pt x="63195" y="2138756"/>
                </a:lnTo>
                <a:lnTo>
                  <a:pt x="84886" y="2179129"/>
                </a:lnTo>
                <a:lnTo>
                  <a:pt x="109410" y="2217661"/>
                </a:lnTo>
                <a:lnTo>
                  <a:pt x="136601" y="2254199"/>
                </a:lnTo>
                <a:lnTo>
                  <a:pt x="166344" y="2288603"/>
                </a:lnTo>
                <a:lnTo>
                  <a:pt x="198488" y="2320747"/>
                </a:lnTo>
                <a:lnTo>
                  <a:pt x="232892" y="2350490"/>
                </a:lnTo>
                <a:lnTo>
                  <a:pt x="269430" y="2377681"/>
                </a:lnTo>
                <a:lnTo>
                  <a:pt x="307962" y="2402192"/>
                </a:lnTo>
                <a:lnTo>
                  <a:pt x="348348" y="2423884"/>
                </a:lnTo>
                <a:lnTo>
                  <a:pt x="390448" y="2442616"/>
                </a:lnTo>
                <a:lnTo>
                  <a:pt x="434124" y="2458250"/>
                </a:lnTo>
                <a:lnTo>
                  <a:pt x="479221" y="2470658"/>
                </a:lnTo>
                <a:lnTo>
                  <a:pt x="525640" y="2479687"/>
                </a:lnTo>
                <a:lnTo>
                  <a:pt x="573201" y="2485212"/>
                </a:lnTo>
                <a:lnTo>
                  <a:pt x="621804" y="2487079"/>
                </a:lnTo>
                <a:lnTo>
                  <a:pt x="670382" y="2485212"/>
                </a:lnTo>
                <a:lnTo>
                  <a:pt x="717956" y="2479687"/>
                </a:lnTo>
                <a:lnTo>
                  <a:pt x="764362" y="2470658"/>
                </a:lnTo>
                <a:lnTo>
                  <a:pt x="809459" y="2458250"/>
                </a:lnTo>
                <a:lnTo>
                  <a:pt x="853135" y="2442616"/>
                </a:lnTo>
                <a:lnTo>
                  <a:pt x="895223" y="2423884"/>
                </a:lnTo>
                <a:lnTo>
                  <a:pt x="935596" y="2402192"/>
                </a:lnTo>
                <a:lnTo>
                  <a:pt x="974128" y="2377681"/>
                </a:lnTo>
                <a:lnTo>
                  <a:pt x="1010666" y="2350490"/>
                </a:lnTo>
                <a:lnTo>
                  <a:pt x="1045070" y="2320747"/>
                </a:lnTo>
                <a:lnTo>
                  <a:pt x="1077214" y="2288603"/>
                </a:lnTo>
                <a:lnTo>
                  <a:pt x="1106944" y="2254199"/>
                </a:lnTo>
                <a:lnTo>
                  <a:pt x="1134135" y="2217661"/>
                </a:lnTo>
                <a:lnTo>
                  <a:pt x="1158646" y="2179129"/>
                </a:lnTo>
                <a:lnTo>
                  <a:pt x="1180338" y="2138756"/>
                </a:lnTo>
                <a:lnTo>
                  <a:pt x="1199083" y="2096655"/>
                </a:lnTo>
                <a:lnTo>
                  <a:pt x="1214716" y="2052980"/>
                </a:lnTo>
                <a:lnTo>
                  <a:pt x="1227112" y="2007882"/>
                </a:lnTo>
                <a:lnTo>
                  <a:pt x="1236154" y="1961464"/>
                </a:lnTo>
                <a:lnTo>
                  <a:pt x="1241666" y="1913902"/>
                </a:lnTo>
                <a:lnTo>
                  <a:pt x="1243533" y="1865312"/>
                </a:lnTo>
                <a:lnTo>
                  <a:pt x="1241666" y="1816709"/>
                </a:lnTo>
                <a:lnTo>
                  <a:pt x="1236154" y="1769148"/>
                </a:lnTo>
                <a:lnTo>
                  <a:pt x="1227112" y="1722742"/>
                </a:lnTo>
                <a:lnTo>
                  <a:pt x="1214716" y="1677631"/>
                </a:lnTo>
                <a:lnTo>
                  <a:pt x="1199083" y="1633956"/>
                </a:lnTo>
                <a:lnTo>
                  <a:pt x="1180338" y="1591868"/>
                </a:lnTo>
                <a:lnTo>
                  <a:pt x="1158646" y="1551482"/>
                </a:lnTo>
                <a:lnTo>
                  <a:pt x="1134135" y="1512951"/>
                </a:lnTo>
                <a:lnTo>
                  <a:pt x="1106944" y="1476413"/>
                </a:lnTo>
                <a:lnTo>
                  <a:pt x="1077214" y="1442008"/>
                </a:lnTo>
                <a:lnTo>
                  <a:pt x="1045070" y="1409865"/>
                </a:lnTo>
                <a:lnTo>
                  <a:pt x="1010666" y="1380134"/>
                </a:lnTo>
                <a:lnTo>
                  <a:pt x="974128" y="1352931"/>
                </a:lnTo>
                <a:lnTo>
                  <a:pt x="935596" y="1328420"/>
                </a:lnTo>
                <a:lnTo>
                  <a:pt x="895223" y="1306728"/>
                </a:lnTo>
                <a:lnTo>
                  <a:pt x="853135" y="1287995"/>
                </a:lnTo>
                <a:lnTo>
                  <a:pt x="809459" y="1272362"/>
                </a:lnTo>
                <a:lnTo>
                  <a:pt x="764362" y="1259954"/>
                </a:lnTo>
                <a:lnTo>
                  <a:pt x="717956" y="1250924"/>
                </a:lnTo>
                <a:lnTo>
                  <a:pt x="670382" y="1245412"/>
                </a:lnTo>
                <a:lnTo>
                  <a:pt x="621957" y="1243545"/>
                </a:lnTo>
                <a:lnTo>
                  <a:pt x="670382" y="1241666"/>
                </a:lnTo>
                <a:lnTo>
                  <a:pt x="717956" y="1236154"/>
                </a:lnTo>
                <a:lnTo>
                  <a:pt x="764362" y="1227124"/>
                </a:lnTo>
                <a:lnTo>
                  <a:pt x="809459" y="1214716"/>
                </a:lnTo>
                <a:lnTo>
                  <a:pt x="853135" y="1199083"/>
                </a:lnTo>
                <a:lnTo>
                  <a:pt x="895223" y="1180350"/>
                </a:lnTo>
                <a:lnTo>
                  <a:pt x="935596" y="1158659"/>
                </a:lnTo>
                <a:lnTo>
                  <a:pt x="974128" y="1134135"/>
                </a:lnTo>
                <a:lnTo>
                  <a:pt x="1010666" y="1106944"/>
                </a:lnTo>
                <a:lnTo>
                  <a:pt x="1045070" y="1077214"/>
                </a:lnTo>
                <a:lnTo>
                  <a:pt x="1077214" y="1045070"/>
                </a:lnTo>
                <a:lnTo>
                  <a:pt x="1106944" y="1010653"/>
                </a:lnTo>
                <a:lnTo>
                  <a:pt x="1134135" y="974128"/>
                </a:lnTo>
                <a:lnTo>
                  <a:pt x="1158646" y="935596"/>
                </a:lnTo>
                <a:lnTo>
                  <a:pt x="1180338" y="895210"/>
                </a:lnTo>
                <a:lnTo>
                  <a:pt x="1199083" y="853122"/>
                </a:lnTo>
                <a:lnTo>
                  <a:pt x="1214716" y="809447"/>
                </a:lnTo>
                <a:lnTo>
                  <a:pt x="1227112" y="764336"/>
                </a:lnTo>
                <a:lnTo>
                  <a:pt x="1236154" y="717931"/>
                </a:lnTo>
                <a:lnTo>
                  <a:pt x="1241666" y="670356"/>
                </a:lnTo>
                <a:lnTo>
                  <a:pt x="1243533" y="621766"/>
                </a:lnTo>
                <a:close/>
              </a:path>
              <a:path w="2487294" h="2487295">
                <a:moveTo>
                  <a:pt x="2487104" y="621766"/>
                </a:moveTo>
                <a:lnTo>
                  <a:pt x="2485225" y="573176"/>
                </a:lnTo>
                <a:lnTo>
                  <a:pt x="2479713" y="525602"/>
                </a:lnTo>
                <a:lnTo>
                  <a:pt x="2470683" y="479196"/>
                </a:lnTo>
                <a:lnTo>
                  <a:pt x="2458275" y="434086"/>
                </a:lnTo>
                <a:lnTo>
                  <a:pt x="2442641" y="390423"/>
                </a:lnTo>
                <a:lnTo>
                  <a:pt x="2423896" y="348322"/>
                </a:lnTo>
                <a:lnTo>
                  <a:pt x="2402205" y="307949"/>
                </a:lnTo>
                <a:lnTo>
                  <a:pt x="2377694" y="269417"/>
                </a:lnTo>
                <a:lnTo>
                  <a:pt x="2350503" y="232879"/>
                </a:lnTo>
                <a:lnTo>
                  <a:pt x="2320772" y="198475"/>
                </a:lnTo>
                <a:lnTo>
                  <a:pt x="2288629" y="166331"/>
                </a:lnTo>
                <a:lnTo>
                  <a:pt x="2254212" y="136588"/>
                </a:lnTo>
                <a:lnTo>
                  <a:pt x="2217674" y="109397"/>
                </a:lnTo>
                <a:lnTo>
                  <a:pt x="2179155" y="84886"/>
                </a:lnTo>
                <a:lnTo>
                  <a:pt x="2138769" y="63195"/>
                </a:lnTo>
                <a:lnTo>
                  <a:pt x="2096668" y="44462"/>
                </a:lnTo>
                <a:lnTo>
                  <a:pt x="2053005" y="28816"/>
                </a:lnTo>
                <a:lnTo>
                  <a:pt x="2007895" y="16421"/>
                </a:lnTo>
                <a:lnTo>
                  <a:pt x="1961489" y="7391"/>
                </a:lnTo>
                <a:lnTo>
                  <a:pt x="1913915" y="1866"/>
                </a:lnTo>
                <a:lnTo>
                  <a:pt x="1865325" y="0"/>
                </a:lnTo>
                <a:lnTo>
                  <a:pt x="1816735" y="1866"/>
                </a:lnTo>
                <a:lnTo>
                  <a:pt x="1769173" y="7391"/>
                </a:lnTo>
                <a:lnTo>
                  <a:pt x="1722755" y="16421"/>
                </a:lnTo>
                <a:lnTo>
                  <a:pt x="1677657" y="28816"/>
                </a:lnTo>
                <a:lnTo>
                  <a:pt x="1633982" y="44462"/>
                </a:lnTo>
                <a:lnTo>
                  <a:pt x="1591894" y="63195"/>
                </a:lnTo>
                <a:lnTo>
                  <a:pt x="1551508" y="84886"/>
                </a:lnTo>
                <a:lnTo>
                  <a:pt x="1512976" y="109397"/>
                </a:lnTo>
                <a:lnTo>
                  <a:pt x="1476451" y="136588"/>
                </a:lnTo>
                <a:lnTo>
                  <a:pt x="1442034" y="166331"/>
                </a:lnTo>
                <a:lnTo>
                  <a:pt x="1409890" y="198475"/>
                </a:lnTo>
                <a:lnTo>
                  <a:pt x="1380159" y="232879"/>
                </a:lnTo>
                <a:lnTo>
                  <a:pt x="1352969" y="269417"/>
                </a:lnTo>
                <a:lnTo>
                  <a:pt x="1328458" y="307949"/>
                </a:lnTo>
                <a:lnTo>
                  <a:pt x="1306766" y="348322"/>
                </a:lnTo>
                <a:lnTo>
                  <a:pt x="1288021" y="390423"/>
                </a:lnTo>
                <a:lnTo>
                  <a:pt x="1272387" y="434086"/>
                </a:lnTo>
                <a:lnTo>
                  <a:pt x="1259992" y="479196"/>
                </a:lnTo>
                <a:lnTo>
                  <a:pt x="1250950" y="525602"/>
                </a:lnTo>
                <a:lnTo>
                  <a:pt x="1245438" y="573176"/>
                </a:lnTo>
                <a:lnTo>
                  <a:pt x="1243571" y="621766"/>
                </a:lnTo>
                <a:lnTo>
                  <a:pt x="1245438" y="670356"/>
                </a:lnTo>
                <a:lnTo>
                  <a:pt x="1250950" y="717931"/>
                </a:lnTo>
                <a:lnTo>
                  <a:pt x="1259992" y="764336"/>
                </a:lnTo>
                <a:lnTo>
                  <a:pt x="1272387" y="809447"/>
                </a:lnTo>
                <a:lnTo>
                  <a:pt x="1288021" y="853122"/>
                </a:lnTo>
                <a:lnTo>
                  <a:pt x="1306766" y="895210"/>
                </a:lnTo>
                <a:lnTo>
                  <a:pt x="1328458" y="935596"/>
                </a:lnTo>
                <a:lnTo>
                  <a:pt x="1352969" y="974128"/>
                </a:lnTo>
                <a:lnTo>
                  <a:pt x="1380159" y="1010653"/>
                </a:lnTo>
                <a:lnTo>
                  <a:pt x="1409890" y="1045070"/>
                </a:lnTo>
                <a:lnTo>
                  <a:pt x="1442034" y="1077214"/>
                </a:lnTo>
                <a:lnTo>
                  <a:pt x="1476451" y="1106944"/>
                </a:lnTo>
                <a:lnTo>
                  <a:pt x="1512976" y="1134135"/>
                </a:lnTo>
                <a:lnTo>
                  <a:pt x="1551508" y="1158659"/>
                </a:lnTo>
                <a:lnTo>
                  <a:pt x="1591894" y="1180350"/>
                </a:lnTo>
                <a:lnTo>
                  <a:pt x="1633982" y="1199083"/>
                </a:lnTo>
                <a:lnTo>
                  <a:pt x="1677657" y="1214716"/>
                </a:lnTo>
                <a:lnTo>
                  <a:pt x="1722755" y="1227124"/>
                </a:lnTo>
                <a:lnTo>
                  <a:pt x="1769173" y="1236154"/>
                </a:lnTo>
                <a:lnTo>
                  <a:pt x="1816735" y="1241666"/>
                </a:lnTo>
                <a:lnTo>
                  <a:pt x="1865160" y="1243545"/>
                </a:lnTo>
                <a:lnTo>
                  <a:pt x="1816735" y="1245412"/>
                </a:lnTo>
                <a:lnTo>
                  <a:pt x="1769173" y="1250924"/>
                </a:lnTo>
                <a:lnTo>
                  <a:pt x="1722755" y="1259954"/>
                </a:lnTo>
                <a:lnTo>
                  <a:pt x="1677657" y="1272362"/>
                </a:lnTo>
                <a:lnTo>
                  <a:pt x="1633982" y="1287995"/>
                </a:lnTo>
                <a:lnTo>
                  <a:pt x="1591894" y="1306728"/>
                </a:lnTo>
                <a:lnTo>
                  <a:pt x="1551508" y="1328420"/>
                </a:lnTo>
                <a:lnTo>
                  <a:pt x="1512976" y="1352931"/>
                </a:lnTo>
                <a:lnTo>
                  <a:pt x="1476451" y="1380134"/>
                </a:lnTo>
                <a:lnTo>
                  <a:pt x="1442034" y="1409865"/>
                </a:lnTo>
                <a:lnTo>
                  <a:pt x="1409890" y="1442008"/>
                </a:lnTo>
                <a:lnTo>
                  <a:pt x="1380159" y="1476413"/>
                </a:lnTo>
                <a:lnTo>
                  <a:pt x="1352969" y="1512951"/>
                </a:lnTo>
                <a:lnTo>
                  <a:pt x="1328458" y="1551482"/>
                </a:lnTo>
                <a:lnTo>
                  <a:pt x="1306766" y="1591868"/>
                </a:lnTo>
                <a:lnTo>
                  <a:pt x="1288021" y="1633956"/>
                </a:lnTo>
                <a:lnTo>
                  <a:pt x="1272387" y="1677631"/>
                </a:lnTo>
                <a:lnTo>
                  <a:pt x="1259992" y="1722742"/>
                </a:lnTo>
                <a:lnTo>
                  <a:pt x="1250950" y="1769148"/>
                </a:lnTo>
                <a:lnTo>
                  <a:pt x="1245438" y="1816709"/>
                </a:lnTo>
                <a:lnTo>
                  <a:pt x="1243571" y="1865312"/>
                </a:lnTo>
                <a:lnTo>
                  <a:pt x="1245438" y="1913902"/>
                </a:lnTo>
                <a:lnTo>
                  <a:pt x="1250950" y="1961464"/>
                </a:lnTo>
                <a:lnTo>
                  <a:pt x="1259992" y="2007882"/>
                </a:lnTo>
                <a:lnTo>
                  <a:pt x="1272387" y="2052980"/>
                </a:lnTo>
                <a:lnTo>
                  <a:pt x="1288021" y="2096655"/>
                </a:lnTo>
                <a:lnTo>
                  <a:pt x="1306766" y="2138756"/>
                </a:lnTo>
                <a:lnTo>
                  <a:pt x="1328458" y="2179129"/>
                </a:lnTo>
                <a:lnTo>
                  <a:pt x="1352969" y="2217661"/>
                </a:lnTo>
                <a:lnTo>
                  <a:pt x="1380159" y="2254199"/>
                </a:lnTo>
                <a:lnTo>
                  <a:pt x="1409890" y="2288603"/>
                </a:lnTo>
                <a:lnTo>
                  <a:pt x="1442034" y="2320747"/>
                </a:lnTo>
                <a:lnTo>
                  <a:pt x="1476451" y="2350490"/>
                </a:lnTo>
                <a:lnTo>
                  <a:pt x="1512976" y="2377681"/>
                </a:lnTo>
                <a:lnTo>
                  <a:pt x="1551508" y="2402192"/>
                </a:lnTo>
                <a:lnTo>
                  <a:pt x="1591894" y="2423884"/>
                </a:lnTo>
                <a:lnTo>
                  <a:pt x="1633982" y="2442616"/>
                </a:lnTo>
                <a:lnTo>
                  <a:pt x="1677657" y="2458250"/>
                </a:lnTo>
                <a:lnTo>
                  <a:pt x="1722755" y="2470658"/>
                </a:lnTo>
                <a:lnTo>
                  <a:pt x="1769173" y="2479687"/>
                </a:lnTo>
                <a:lnTo>
                  <a:pt x="1816735" y="2485212"/>
                </a:lnTo>
                <a:lnTo>
                  <a:pt x="1865325" y="2487079"/>
                </a:lnTo>
                <a:lnTo>
                  <a:pt x="1913915" y="2485212"/>
                </a:lnTo>
                <a:lnTo>
                  <a:pt x="1961489" y="2479687"/>
                </a:lnTo>
                <a:lnTo>
                  <a:pt x="2007895" y="2470658"/>
                </a:lnTo>
                <a:lnTo>
                  <a:pt x="2053005" y="2458250"/>
                </a:lnTo>
                <a:lnTo>
                  <a:pt x="2096668" y="2442616"/>
                </a:lnTo>
                <a:lnTo>
                  <a:pt x="2138769" y="2423884"/>
                </a:lnTo>
                <a:lnTo>
                  <a:pt x="2179155" y="2402192"/>
                </a:lnTo>
                <a:lnTo>
                  <a:pt x="2217674" y="2377681"/>
                </a:lnTo>
                <a:lnTo>
                  <a:pt x="2254212" y="2350490"/>
                </a:lnTo>
                <a:lnTo>
                  <a:pt x="2288629" y="2320747"/>
                </a:lnTo>
                <a:lnTo>
                  <a:pt x="2320772" y="2288603"/>
                </a:lnTo>
                <a:lnTo>
                  <a:pt x="2350503" y="2254199"/>
                </a:lnTo>
                <a:lnTo>
                  <a:pt x="2377694" y="2217661"/>
                </a:lnTo>
                <a:lnTo>
                  <a:pt x="2402205" y="2179129"/>
                </a:lnTo>
                <a:lnTo>
                  <a:pt x="2423896" y="2138756"/>
                </a:lnTo>
                <a:lnTo>
                  <a:pt x="2442641" y="2096655"/>
                </a:lnTo>
                <a:lnTo>
                  <a:pt x="2458275" y="2052980"/>
                </a:lnTo>
                <a:lnTo>
                  <a:pt x="2470683" y="2007882"/>
                </a:lnTo>
                <a:lnTo>
                  <a:pt x="2479713" y="1961464"/>
                </a:lnTo>
                <a:lnTo>
                  <a:pt x="2485225" y="1913902"/>
                </a:lnTo>
                <a:lnTo>
                  <a:pt x="2487104" y="1865312"/>
                </a:lnTo>
                <a:lnTo>
                  <a:pt x="2485225" y="1816709"/>
                </a:lnTo>
                <a:lnTo>
                  <a:pt x="2479713" y="1769148"/>
                </a:lnTo>
                <a:lnTo>
                  <a:pt x="2470683" y="1722742"/>
                </a:lnTo>
                <a:lnTo>
                  <a:pt x="2458275" y="1677631"/>
                </a:lnTo>
                <a:lnTo>
                  <a:pt x="2442641" y="1633956"/>
                </a:lnTo>
                <a:lnTo>
                  <a:pt x="2423896" y="1591868"/>
                </a:lnTo>
                <a:lnTo>
                  <a:pt x="2402205" y="1551482"/>
                </a:lnTo>
                <a:lnTo>
                  <a:pt x="2377694" y="1512951"/>
                </a:lnTo>
                <a:lnTo>
                  <a:pt x="2350503" y="1476413"/>
                </a:lnTo>
                <a:lnTo>
                  <a:pt x="2320772" y="1442008"/>
                </a:lnTo>
                <a:lnTo>
                  <a:pt x="2288629" y="1409865"/>
                </a:lnTo>
                <a:lnTo>
                  <a:pt x="2254212" y="1380134"/>
                </a:lnTo>
                <a:lnTo>
                  <a:pt x="2217674" y="1352931"/>
                </a:lnTo>
                <a:lnTo>
                  <a:pt x="2179155" y="1328420"/>
                </a:lnTo>
                <a:lnTo>
                  <a:pt x="2138769" y="1306728"/>
                </a:lnTo>
                <a:lnTo>
                  <a:pt x="2096668" y="1287995"/>
                </a:lnTo>
                <a:lnTo>
                  <a:pt x="2053005" y="1272362"/>
                </a:lnTo>
                <a:lnTo>
                  <a:pt x="2007895" y="1259954"/>
                </a:lnTo>
                <a:lnTo>
                  <a:pt x="1961489" y="1250924"/>
                </a:lnTo>
                <a:lnTo>
                  <a:pt x="1913915" y="1245412"/>
                </a:lnTo>
                <a:lnTo>
                  <a:pt x="1865477" y="1243545"/>
                </a:lnTo>
                <a:lnTo>
                  <a:pt x="1913915" y="1241666"/>
                </a:lnTo>
                <a:lnTo>
                  <a:pt x="1961489" y="1236154"/>
                </a:lnTo>
                <a:lnTo>
                  <a:pt x="2007895" y="1227124"/>
                </a:lnTo>
                <a:lnTo>
                  <a:pt x="2053005" y="1214716"/>
                </a:lnTo>
                <a:lnTo>
                  <a:pt x="2096668" y="1199083"/>
                </a:lnTo>
                <a:lnTo>
                  <a:pt x="2138769" y="1180350"/>
                </a:lnTo>
                <a:lnTo>
                  <a:pt x="2179155" y="1158659"/>
                </a:lnTo>
                <a:lnTo>
                  <a:pt x="2217674" y="1134135"/>
                </a:lnTo>
                <a:lnTo>
                  <a:pt x="2254212" y="1106944"/>
                </a:lnTo>
                <a:lnTo>
                  <a:pt x="2288629" y="1077214"/>
                </a:lnTo>
                <a:lnTo>
                  <a:pt x="2320772" y="1045070"/>
                </a:lnTo>
                <a:lnTo>
                  <a:pt x="2350503" y="1010653"/>
                </a:lnTo>
                <a:lnTo>
                  <a:pt x="2377694" y="974128"/>
                </a:lnTo>
                <a:lnTo>
                  <a:pt x="2402205" y="935596"/>
                </a:lnTo>
                <a:lnTo>
                  <a:pt x="2423896" y="895210"/>
                </a:lnTo>
                <a:lnTo>
                  <a:pt x="2442641" y="853122"/>
                </a:lnTo>
                <a:lnTo>
                  <a:pt x="2458275" y="809447"/>
                </a:lnTo>
                <a:lnTo>
                  <a:pt x="2470683" y="764336"/>
                </a:lnTo>
                <a:lnTo>
                  <a:pt x="2479713" y="717931"/>
                </a:lnTo>
                <a:lnTo>
                  <a:pt x="2485225" y="670356"/>
                </a:lnTo>
                <a:lnTo>
                  <a:pt x="2487104" y="621766"/>
                </a:lnTo>
                <a:close/>
              </a:path>
            </a:pathLst>
          </a:custGeom>
          <a:solidFill>
            <a:schemeClr val="tx1"/>
          </a:solidFill>
        </p:spPr>
        <p:txBody>
          <a:bodyPr wrap="square" lIns="0" tIns="0" rIns="0" bIns="0" rtlCol="0"/>
          <a:lstStyle/>
          <a:p>
            <a:endParaRPr/>
          </a:p>
        </p:txBody>
      </p:sp>
      <p:pic>
        <p:nvPicPr>
          <p:cNvPr id="12" name="Graphic 11">
            <a:extLst>
              <a:ext uri="{FF2B5EF4-FFF2-40B4-BE49-F238E27FC236}">
                <a16:creationId xmlns:a16="http://schemas.microsoft.com/office/drawing/2014/main" id="{FCAB8870-FD1D-C6FF-9C2C-A93CE7460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33967" y="467308"/>
            <a:ext cx="1495425" cy="1504950"/>
          </a:xfrm>
          <a:prstGeom prst="rect">
            <a:avLst/>
          </a:prstGeom>
        </p:spPr>
      </p:pic>
    </p:spTree>
    <p:extLst>
      <p:ext uri="{BB962C8B-B14F-4D97-AF65-F5344CB8AC3E}">
        <p14:creationId xmlns:p14="http://schemas.microsoft.com/office/powerpoint/2010/main" val="1779005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Alleen achtergrond 6">
    <p:spTree>
      <p:nvGrpSpPr>
        <p:cNvPr id="1" name=""/>
        <p:cNvGrpSpPr/>
        <p:nvPr/>
      </p:nvGrpSpPr>
      <p:grpSpPr>
        <a:xfrm>
          <a:off x="0" y="0"/>
          <a:ext cx="0" cy="0"/>
          <a:chOff x="0" y="0"/>
          <a:chExt cx="0" cy="0"/>
        </a:xfrm>
      </p:grpSpPr>
      <p:sp>
        <p:nvSpPr>
          <p:cNvPr id="30" name="object 26">
            <a:extLst>
              <a:ext uri="{FF2B5EF4-FFF2-40B4-BE49-F238E27FC236}">
                <a16:creationId xmlns:a16="http://schemas.microsoft.com/office/drawing/2014/main" id="{DF79DE70-2B8A-5498-471D-7701C79120F8}"/>
              </a:ext>
            </a:extLst>
          </p:cNvPr>
          <p:cNvSpPr/>
          <p:nvPr/>
        </p:nvSpPr>
        <p:spPr>
          <a:xfrm>
            <a:off x="1199164" y="5651088"/>
            <a:ext cx="1206792" cy="1206792"/>
          </a:xfrm>
          <a:custGeom>
            <a:avLst/>
            <a:gdLst/>
            <a:ahLst/>
            <a:cxnLst/>
            <a:rect l="l" t="t" r="r" b="b"/>
            <a:pathLst>
              <a:path w="1990089" h="1990090">
                <a:moveTo>
                  <a:pt x="994740" y="1492161"/>
                </a:moveTo>
                <a:lnTo>
                  <a:pt x="497370" y="994765"/>
                </a:lnTo>
                <a:lnTo>
                  <a:pt x="12" y="1492123"/>
                </a:lnTo>
                <a:lnTo>
                  <a:pt x="497370" y="1989480"/>
                </a:lnTo>
                <a:lnTo>
                  <a:pt x="994740" y="1492161"/>
                </a:lnTo>
                <a:close/>
              </a:path>
              <a:path w="1990089" h="1990090">
                <a:moveTo>
                  <a:pt x="994740" y="497370"/>
                </a:moveTo>
                <a:lnTo>
                  <a:pt x="497357" y="12"/>
                </a:lnTo>
                <a:lnTo>
                  <a:pt x="0" y="497370"/>
                </a:lnTo>
                <a:lnTo>
                  <a:pt x="497357" y="994752"/>
                </a:lnTo>
                <a:lnTo>
                  <a:pt x="994740" y="497370"/>
                </a:lnTo>
                <a:close/>
              </a:path>
              <a:path w="1990089" h="1990090">
                <a:moveTo>
                  <a:pt x="1989467" y="1492148"/>
                </a:moveTo>
                <a:lnTo>
                  <a:pt x="1492097" y="994752"/>
                </a:lnTo>
                <a:lnTo>
                  <a:pt x="994740" y="1492110"/>
                </a:lnTo>
                <a:lnTo>
                  <a:pt x="1492135" y="1989493"/>
                </a:lnTo>
                <a:lnTo>
                  <a:pt x="1989467" y="1492148"/>
                </a:lnTo>
                <a:close/>
              </a:path>
              <a:path w="1990089" h="1990090">
                <a:moveTo>
                  <a:pt x="1989467" y="497357"/>
                </a:moveTo>
                <a:lnTo>
                  <a:pt x="1492135" y="0"/>
                </a:lnTo>
                <a:lnTo>
                  <a:pt x="994740" y="497395"/>
                </a:lnTo>
                <a:lnTo>
                  <a:pt x="1492097" y="994752"/>
                </a:lnTo>
                <a:lnTo>
                  <a:pt x="1989467" y="497357"/>
                </a:lnTo>
                <a:close/>
              </a:path>
            </a:pathLst>
          </a:custGeom>
          <a:solidFill>
            <a:schemeClr val="accent4"/>
          </a:solidFill>
        </p:spPr>
        <p:txBody>
          <a:bodyPr wrap="square" lIns="0" tIns="0" rIns="0" bIns="0" rtlCol="0"/>
          <a:lstStyle/>
          <a:p>
            <a:endParaRPr/>
          </a:p>
        </p:txBody>
      </p:sp>
      <p:sp>
        <p:nvSpPr>
          <p:cNvPr id="31" name="object 27">
            <a:extLst>
              <a:ext uri="{FF2B5EF4-FFF2-40B4-BE49-F238E27FC236}">
                <a16:creationId xmlns:a16="http://schemas.microsoft.com/office/drawing/2014/main" id="{3AF9D830-2A71-8810-DFBC-E1FB6C383F4C}"/>
              </a:ext>
            </a:extLst>
          </p:cNvPr>
          <p:cNvSpPr/>
          <p:nvPr userDrawn="1"/>
        </p:nvSpPr>
        <p:spPr>
          <a:xfrm>
            <a:off x="428" y="2025282"/>
            <a:ext cx="1206792" cy="1206407"/>
          </a:xfrm>
          <a:custGeom>
            <a:avLst/>
            <a:gdLst/>
            <a:ahLst/>
            <a:cxnLst/>
            <a:rect l="l" t="t" r="r" b="b"/>
            <a:pathLst>
              <a:path w="1990089" h="1989454">
                <a:moveTo>
                  <a:pt x="1989467" y="0"/>
                </a:moveTo>
                <a:lnTo>
                  <a:pt x="990612" y="0"/>
                </a:lnTo>
                <a:lnTo>
                  <a:pt x="942555" y="1549"/>
                </a:lnTo>
                <a:lnTo>
                  <a:pt x="895096" y="5283"/>
                </a:lnTo>
                <a:lnTo>
                  <a:pt x="848283" y="11176"/>
                </a:lnTo>
                <a:lnTo>
                  <a:pt x="802170" y="19177"/>
                </a:lnTo>
                <a:lnTo>
                  <a:pt x="756805" y="29235"/>
                </a:lnTo>
                <a:lnTo>
                  <a:pt x="712241" y="41313"/>
                </a:lnTo>
                <a:lnTo>
                  <a:pt x="668540" y="55346"/>
                </a:lnTo>
                <a:lnTo>
                  <a:pt x="625741" y="71285"/>
                </a:lnTo>
                <a:lnTo>
                  <a:pt x="583907" y="89090"/>
                </a:lnTo>
                <a:lnTo>
                  <a:pt x="543077" y="108699"/>
                </a:lnTo>
                <a:lnTo>
                  <a:pt x="503301" y="130060"/>
                </a:lnTo>
                <a:lnTo>
                  <a:pt x="464642" y="153123"/>
                </a:lnTo>
                <a:lnTo>
                  <a:pt x="427151" y="177850"/>
                </a:lnTo>
                <a:lnTo>
                  <a:pt x="390880" y="204177"/>
                </a:lnTo>
                <a:lnTo>
                  <a:pt x="355866" y="232041"/>
                </a:lnTo>
                <a:lnTo>
                  <a:pt x="322173" y="261429"/>
                </a:lnTo>
                <a:lnTo>
                  <a:pt x="289852" y="292252"/>
                </a:lnTo>
                <a:lnTo>
                  <a:pt x="258953" y="324472"/>
                </a:lnTo>
                <a:lnTo>
                  <a:pt x="229527" y="358051"/>
                </a:lnTo>
                <a:lnTo>
                  <a:pt x="201625" y="392912"/>
                </a:lnTo>
                <a:lnTo>
                  <a:pt x="175310" y="429031"/>
                </a:lnTo>
                <a:lnTo>
                  <a:pt x="150609" y="466331"/>
                </a:lnTo>
                <a:lnTo>
                  <a:pt x="127596" y="504786"/>
                </a:lnTo>
                <a:lnTo>
                  <a:pt x="106311" y="544334"/>
                </a:lnTo>
                <a:lnTo>
                  <a:pt x="86804" y="584911"/>
                </a:lnTo>
                <a:lnTo>
                  <a:pt x="69138" y="626491"/>
                </a:lnTo>
                <a:lnTo>
                  <a:pt x="53352" y="669010"/>
                </a:lnTo>
                <a:lnTo>
                  <a:pt x="39497" y="712406"/>
                </a:lnTo>
                <a:lnTo>
                  <a:pt x="27647" y="756653"/>
                </a:lnTo>
                <a:lnTo>
                  <a:pt x="17830" y="801674"/>
                </a:lnTo>
                <a:lnTo>
                  <a:pt x="10109" y="847445"/>
                </a:lnTo>
                <a:lnTo>
                  <a:pt x="4521" y="893889"/>
                </a:lnTo>
                <a:lnTo>
                  <a:pt x="1130" y="940968"/>
                </a:lnTo>
                <a:lnTo>
                  <a:pt x="0" y="988631"/>
                </a:lnTo>
                <a:lnTo>
                  <a:pt x="990612" y="988631"/>
                </a:lnTo>
                <a:lnTo>
                  <a:pt x="942555" y="990206"/>
                </a:lnTo>
                <a:lnTo>
                  <a:pt x="895096" y="993978"/>
                </a:lnTo>
                <a:lnTo>
                  <a:pt x="848283" y="999934"/>
                </a:lnTo>
                <a:lnTo>
                  <a:pt x="802170" y="1008037"/>
                </a:lnTo>
                <a:lnTo>
                  <a:pt x="756805" y="1018222"/>
                </a:lnTo>
                <a:lnTo>
                  <a:pt x="712241" y="1030439"/>
                </a:lnTo>
                <a:lnTo>
                  <a:pt x="668540" y="1044651"/>
                </a:lnTo>
                <a:lnTo>
                  <a:pt x="625741" y="1060792"/>
                </a:lnTo>
                <a:lnTo>
                  <a:pt x="583907" y="1078814"/>
                </a:lnTo>
                <a:lnTo>
                  <a:pt x="543077" y="1098664"/>
                </a:lnTo>
                <a:lnTo>
                  <a:pt x="503301" y="1120292"/>
                </a:lnTo>
                <a:lnTo>
                  <a:pt x="464642" y="1143647"/>
                </a:lnTo>
                <a:lnTo>
                  <a:pt x="427151" y="1168666"/>
                </a:lnTo>
                <a:lnTo>
                  <a:pt x="390880" y="1195311"/>
                </a:lnTo>
                <a:lnTo>
                  <a:pt x="355866" y="1223530"/>
                </a:lnTo>
                <a:lnTo>
                  <a:pt x="322173" y="1253274"/>
                </a:lnTo>
                <a:lnTo>
                  <a:pt x="289852" y="1284478"/>
                </a:lnTo>
                <a:lnTo>
                  <a:pt x="258953" y="1317104"/>
                </a:lnTo>
                <a:lnTo>
                  <a:pt x="229527" y="1351089"/>
                </a:lnTo>
                <a:lnTo>
                  <a:pt x="201625" y="1386382"/>
                </a:lnTo>
                <a:lnTo>
                  <a:pt x="175310" y="1422946"/>
                </a:lnTo>
                <a:lnTo>
                  <a:pt x="150609" y="1460715"/>
                </a:lnTo>
                <a:lnTo>
                  <a:pt x="127596" y="1499641"/>
                </a:lnTo>
                <a:lnTo>
                  <a:pt x="106311" y="1539671"/>
                </a:lnTo>
                <a:lnTo>
                  <a:pt x="86804" y="1580756"/>
                </a:lnTo>
                <a:lnTo>
                  <a:pt x="69138" y="1622844"/>
                </a:lnTo>
                <a:lnTo>
                  <a:pt x="53352" y="1665884"/>
                </a:lnTo>
                <a:lnTo>
                  <a:pt x="39497" y="1709826"/>
                </a:lnTo>
                <a:lnTo>
                  <a:pt x="27647" y="1754606"/>
                </a:lnTo>
                <a:lnTo>
                  <a:pt x="17830" y="1800186"/>
                </a:lnTo>
                <a:lnTo>
                  <a:pt x="10109" y="1846516"/>
                </a:lnTo>
                <a:lnTo>
                  <a:pt x="4521" y="1893531"/>
                </a:lnTo>
                <a:lnTo>
                  <a:pt x="1130" y="1941195"/>
                </a:lnTo>
                <a:lnTo>
                  <a:pt x="0" y="1989442"/>
                </a:lnTo>
                <a:lnTo>
                  <a:pt x="998842" y="1989442"/>
                </a:lnTo>
                <a:lnTo>
                  <a:pt x="1046899" y="1987880"/>
                </a:lnTo>
                <a:lnTo>
                  <a:pt x="1094359" y="1984108"/>
                </a:lnTo>
                <a:lnTo>
                  <a:pt x="1141171" y="1978139"/>
                </a:lnTo>
                <a:lnTo>
                  <a:pt x="1187284" y="1970036"/>
                </a:lnTo>
                <a:lnTo>
                  <a:pt x="1232649" y="1959851"/>
                </a:lnTo>
                <a:lnTo>
                  <a:pt x="1277200" y="1947633"/>
                </a:lnTo>
                <a:lnTo>
                  <a:pt x="1320914" y="1933422"/>
                </a:lnTo>
                <a:lnTo>
                  <a:pt x="1363713" y="1917280"/>
                </a:lnTo>
                <a:lnTo>
                  <a:pt x="1405547" y="1899259"/>
                </a:lnTo>
                <a:lnTo>
                  <a:pt x="1446377" y="1879409"/>
                </a:lnTo>
                <a:lnTo>
                  <a:pt x="1486141" y="1857781"/>
                </a:lnTo>
                <a:lnTo>
                  <a:pt x="1524800" y="1834438"/>
                </a:lnTo>
                <a:lnTo>
                  <a:pt x="1562290" y="1809407"/>
                </a:lnTo>
                <a:lnTo>
                  <a:pt x="1598574" y="1782762"/>
                </a:lnTo>
                <a:lnTo>
                  <a:pt x="1633588" y="1754543"/>
                </a:lnTo>
                <a:lnTo>
                  <a:pt x="1667268" y="1724799"/>
                </a:lnTo>
                <a:lnTo>
                  <a:pt x="1699590" y="1693595"/>
                </a:lnTo>
                <a:lnTo>
                  <a:pt x="1730489" y="1660969"/>
                </a:lnTo>
                <a:lnTo>
                  <a:pt x="1759915" y="1626984"/>
                </a:lnTo>
                <a:lnTo>
                  <a:pt x="1787817" y="1591691"/>
                </a:lnTo>
                <a:lnTo>
                  <a:pt x="1814144" y="1555127"/>
                </a:lnTo>
                <a:lnTo>
                  <a:pt x="1838845" y="1517357"/>
                </a:lnTo>
                <a:lnTo>
                  <a:pt x="1861858" y="1478432"/>
                </a:lnTo>
                <a:lnTo>
                  <a:pt x="1883143" y="1438402"/>
                </a:lnTo>
                <a:lnTo>
                  <a:pt x="1902650" y="1397317"/>
                </a:lnTo>
                <a:lnTo>
                  <a:pt x="1920316" y="1355229"/>
                </a:lnTo>
                <a:lnTo>
                  <a:pt x="1936102" y="1312189"/>
                </a:lnTo>
                <a:lnTo>
                  <a:pt x="1949945" y="1268247"/>
                </a:lnTo>
                <a:lnTo>
                  <a:pt x="1961807" y="1223467"/>
                </a:lnTo>
                <a:lnTo>
                  <a:pt x="1971624" y="1177886"/>
                </a:lnTo>
                <a:lnTo>
                  <a:pt x="1979358" y="1131557"/>
                </a:lnTo>
                <a:lnTo>
                  <a:pt x="1984933" y="1084541"/>
                </a:lnTo>
                <a:lnTo>
                  <a:pt x="1988324" y="1036878"/>
                </a:lnTo>
                <a:lnTo>
                  <a:pt x="1989467" y="988631"/>
                </a:lnTo>
                <a:lnTo>
                  <a:pt x="998842" y="988631"/>
                </a:lnTo>
                <a:lnTo>
                  <a:pt x="1046899" y="987082"/>
                </a:lnTo>
                <a:lnTo>
                  <a:pt x="1094359" y="983348"/>
                </a:lnTo>
                <a:lnTo>
                  <a:pt x="1141171" y="977468"/>
                </a:lnTo>
                <a:lnTo>
                  <a:pt x="1187284" y="969454"/>
                </a:lnTo>
                <a:lnTo>
                  <a:pt x="1232649" y="959396"/>
                </a:lnTo>
                <a:lnTo>
                  <a:pt x="1277200" y="947318"/>
                </a:lnTo>
                <a:lnTo>
                  <a:pt x="1320914" y="933284"/>
                </a:lnTo>
                <a:lnTo>
                  <a:pt x="1363713" y="917346"/>
                </a:lnTo>
                <a:lnTo>
                  <a:pt x="1405547" y="899541"/>
                </a:lnTo>
                <a:lnTo>
                  <a:pt x="1446377" y="879932"/>
                </a:lnTo>
                <a:lnTo>
                  <a:pt x="1486141" y="858570"/>
                </a:lnTo>
                <a:lnTo>
                  <a:pt x="1524800" y="835507"/>
                </a:lnTo>
                <a:lnTo>
                  <a:pt x="1562290" y="810780"/>
                </a:lnTo>
                <a:lnTo>
                  <a:pt x="1598574" y="784453"/>
                </a:lnTo>
                <a:lnTo>
                  <a:pt x="1633588" y="756577"/>
                </a:lnTo>
                <a:lnTo>
                  <a:pt x="1667268" y="727202"/>
                </a:lnTo>
                <a:lnTo>
                  <a:pt x="1699590" y="696379"/>
                </a:lnTo>
                <a:lnTo>
                  <a:pt x="1730489" y="664159"/>
                </a:lnTo>
                <a:lnTo>
                  <a:pt x="1759915" y="630580"/>
                </a:lnTo>
                <a:lnTo>
                  <a:pt x="1787817" y="595718"/>
                </a:lnTo>
                <a:lnTo>
                  <a:pt x="1814144" y="559600"/>
                </a:lnTo>
                <a:lnTo>
                  <a:pt x="1838845" y="522287"/>
                </a:lnTo>
                <a:lnTo>
                  <a:pt x="1861858" y="483844"/>
                </a:lnTo>
                <a:lnTo>
                  <a:pt x="1883143" y="444296"/>
                </a:lnTo>
                <a:lnTo>
                  <a:pt x="1902650" y="403707"/>
                </a:lnTo>
                <a:lnTo>
                  <a:pt x="1920316" y="362140"/>
                </a:lnTo>
                <a:lnTo>
                  <a:pt x="1936102" y="319620"/>
                </a:lnTo>
                <a:lnTo>
                  <a:pt x="1949945" y="276225"/>
                </a:lnTo>
                <a:lnTo>
                  <a:pt x="1961807" y="231978"/>
                </a:lnTo>
                <a:lnTo>
                  <a:pt x="1971624" y="186956"/>
                </a:lnTo>
                <a:lnTo>
                  <a:pt x="1979358" y="141185"/>
                </a:lnTo>
                <a:lnTo>
                  <a:pt x="1984933" y="94742"/>
                </a:lnTo>
                <a:lnTo>
                  <a:pt x="1988324" y="47663"/>
                </a:lnTo>
                <a:lnTo>
                  <a:pt x="1989467" y="0"/>
                </a:lnTo>
                <a:close/>
              </a:path>
            </a:pathLst>
          </a:custGeom>
          <a:solidFill>
            <a:schemeClr val="accent4"/>
          </a:solidFill>
        </p:spPr>
        <p:txBody>
          <a:bodyPr wrap="square" lIns="0" tIns="0" rIns="0" bIns="0" rtlCol="0"/>
          <a:lstStyle/>
          <a:p>
            <a:endParaRPr/>
          </a:p>
        </p:txBody>
      </p:sp>
      <p:pic>
        <p:nvPicPr>
          <p:cNvPr id="33" name="Graphic 32">
            <a:extLst>
              <a:ext uri="{FF2B5EF4-FFF2-40B4-BE49-F238E27FC236}">
                <a16:creationId xmlns:a16="http://schemas.microsoft.com/office/drawing/2014/main" id="{D9049F37-24FF-AFD4-3801-76F1DE5BFC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430865"/>
            <a:ext cx="1209675" cy="1200150"/>
          </a:xfrm>
          <a:prstGeom prst="rect">
            <a:avLst/>
          </a:prstGeom>
        </p:spPr>
      </p:pic>
      <p:pic>
        <p:nvPicPr>
          <p:cNvPr id="34" name="Graphic 33">
            <a:extLst>
              <a:ext uri="{FF2B5EF4-FFF2-40B4-BE49-F238E27FC236}">
                <a16:creationId xmlns:a16="http://schemas.microsoft.com/office/drawing/2014/main" id="{49121791-3034-D0C6-F76C-CE7EC5C479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01275" y="0"/>
            <a:ext cx="1990725" cy="1990725"/>
          </a:xfrm>
          <a:prstGeom prst="rect">
            <a:avLst/>
          </a:prstGeom>
        </p:spPr>
      </p:pic>
      <p:pic>
        <p:nvPicPr>
          <p:cNvPr id="3" name="Graphic 2">
            <a:extLst>
              <a:ext uri="{FF2B5EF4-FFF2-40B4-BE49-F238E27FC236}">
                <a16:creationId xmlns:a16="http://schemas.microsoft.com/office/drawing/2014/main" id="{8FACF38A-99B5-9D18-D7CC-C8F319A99D4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229918"/>
            <a:ext cx="1209600" cy="1209600"/>
          </a:xfrm>
          <a:prstGeom prst="rect">
            <a:avLst/>
          </a:prstGeom>
        </p:spPr>
      </p:pic>
    </p:spTree>
    <p:extLst>
      <p:ext uri="{BB962C8B-B14F-4D97-AF65-F5344CB8AC3E}">
        <p14:creationId xmlns:p14="http://schemas.microsoft.com/office/powerpoint/2010/main" val="1897784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Alleen achtergrond 7">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3" name="Graphic 2">
            <a:extLst>
              <a:ext uri="{FF2B5EF4-FFF2-40B4-BE49-F238E27FC236}">
                <a16:creationId xmlns:a16="http://schemas.microsoft.com/office/drawing/2014/main" id="{4AA56940-190A-0F3E-E3FF-465E53A4ECE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2126826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Alleen achtergrond 8">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2" name="Graphic 1">
            <a:extLst>
              <a:ext uri="{FF2B5EF4-FFF2-40B4-BE49-F238E27FC236}">
                <a16:creationId xmlns:a16="http://schemas.microsoft.com/office/drawing/2014/main" id="{B1E1FAEF-4703-FB53-9C33-18E67E70E7C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31517211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Alleen achtergrond 9">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pic>
        <p:nvPicPr>
          <p:cNvPr id="2" name="Graphic 1">
            <a:extLst>
              <a:ext uri="{FF2B5EF4-FFF2-40B4-BE49-F238E27FC236}">
                <a16:creationId xmlns:a16="http://schemas.microsoft.com/office/drawing/2014/main" id="{AC1D46C5-77EA-E79F-AABD-0C33F9E1677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0"/>
            <a:ext cx="1714500" cy="1714500"/>
          </a:xfrm>
          <a:prstGeom prst="rect">
            <a:avLst/>
          </a:prstGeom>
        </p:spPr>
      </p:pic>
    </p:spTree>
    <p:extLst>
      <p:ext uri="{BB962C8B-B14F-4D97-AF65-F5344CB8AC3E}">
        <p14:creationId xmlns:p14="http://schemas.microsoft.com/office/powerpoint/2010/main" val="2529765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0">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9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pic>
        <p:nvPicPr>
          <p:cNvPr id="2" name="Graphic 1">
            <a:extLst>
              <a:ext uri="{FF2B5EF4-FFF2-40B4-BE49-F238E27FC236}">
                <a16:creationId xmlns:a16="http://schemas.microsoft.com/office/drawing/2014/main" id="{AC940C27-CE6F-C914-5B8A-B123C1CD5DE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0" y="3428700"/>
            <a:ext cx="1714500" cy="1714500"/>
          </a:xfrm>
          <a:prstGeom prst="rect">
            <a:avLst/>
          </a:prstGeom>
        </p:spPr>
      </p:pic>
    </p:spTree>
    <p:extLst>
      <p:ext uri="{BB962C8B-B14F-4D97-AF65-F5344CB8AC3E}">
        <p14:creationId xmlns:p14="http://schemas.microsoft.com/office/powerpoint/2010/main" val="2028647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6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2653806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5400000">
            <a:off x="0" y="4575601"/>
            <a:ext cx="1141200" cy="11412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2282400"/>
            <a:ext cx="1141200" cy="11412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434401"/>
            <a:ext cx="1141200" cy="1141200"/>
          </a:xfrm>
          <a:prstGeom prst="rect">
            <a:avLst/>
          </a:prstGeom>
        </p:spPr>
      </p:pic>
      <p:pic>
        <p:nvPicPr>
          <p:cNvPr id="2" name="Graphic 1">
            <a:extLst>
              <a:ext uri="{FF2B5EF4-FFF2-40B4-BE49-F238E27FC236}">
                <a16:creationId xmlns:a16="http://schemas.microsoft.com/office/drawing/2014/main" id="{E6289EEA-681B-4F59-A789-D1C6FC6E592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41200" y="0"/>
            <a:ext cx="1141200" cy="1141200"/>
          </a:xfrm>
          <a:prstGeom prst="rect">
            <a:avLst/>
          </a:prstGeom>
        </p:spPr>
      </p:pic>
    </p:spTree>
    <p:extLst>
      <p:ext uri="{BB962C8B-B14F-4D97-AF65-F5344CB8AC3E}">
        <p14:creationId xmlns:p14="http://schemas.microsoft.com/office/powerpoint/2010/main" val="501833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3">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047EEAC-6382-5DD9-9217-9EFC6475A5CF}"/>
              </a:ext>
            </a:extLst>
          </p:cNvPr>
          <p:cNvSpPr/>
          <p:nvPr userDrawn="1"/>
        </p:nvSpPr>
        <p:spPr>
          <a:xfrm>
            <a:off x="428" y="1498091"/>
            <a:ext cx="12191144" cy="5353767"/>
          </a:xfrm>
          <a:custGeom>
            <a:avLst/>
            <a:gdLst/>
            <a:ahLst/>
            <a:cxnLst/>
            <a:rect l="l" t="t" r="r" b="b"/>
            <a:pathLst>
              <a:path w="20104100" h="11299190">
                <a:moveTo>
                  <a:pt x="20104099" y="0"/>
                </a:moveTo>
                <a:lnTo>
                  <a:pt x="0" y="0"/>
                </a:lnTo>
                <a:lnTo>
                  <a:pt x="0" y="11298619"/>
                </a:lnTo>
                <a:lnTo>
                  <a:pt x="20104099" y="11298619"/>
                </a:lnTo>
                <a:lnTo>
                  <a:pt x="20104099" y="0"/>
                </a:lnTo>
                <a:close/>
              </a:path>
            </a:pathLst>
          </a:custGeom>
          <a:solidFill>
            <a:schemeClr val="accent3"/>
          </a:solidFill>
        </p:spPr>
        <p:txBody>
          <a:bodyPr wrap="square" lIns="0" tIns="0" rIns="0" bIns="0" rtlCol="0"/>
          <a:lstStyle/>
          <a:p>
            <a:endParaRPr/>
          </a:p>
        </p:txBody>
      </p:sp>
      <p:sp>
        <p:nvSpPr>
          <p:cNvPr id="3" name="object 5">
            <a:extLst>
              <a:ext uri="{FF2B5EF4-FFF2-40B4-BE49-F238E27FC236}">
                <a16:creationId xmlns:a16="http://schemas.microsoft.com/office/drawing/2014/main" id="{B8C8BB84-953B-4B70-1F12-522FD3F34E23}"/>
              </a:ext>
            </a:extLst>
          </p:cNvPr>
          <p:cNvSpPr/>
          <p:nvPr userDrawn="1"/>
        </p:nvSpPr>
        <p:spPr>
          <a:xfrm>
            <a:off x="428" y="5197351"/>
            <a:ext cx="7494897" cy="1654238"/>
          </a:xfrm>
          <a:custGeom>
            <a:avLst/>
            <a:gdLst/>
            <a:ahLst/>
            <a:cxnLst/>
            <a:rect l="l" t="t" r="r" b="b"/>
            <a:pathLst>
              <a:path w="12359640" h="2727959">
                <a:moveTo>
                  <a:pt x="12359110" y="0"/>
                </a:moveTo>
                <a:lnTo>
                  <a:pt x="0" y="0"/>
                </a:lnTo>
                <a:lnTo>
                  <a:pt x="0" y="2727833"/>
                </a:lnTo>
                <a:lnTo>
                  <a:pt x="12359110" y="2727833"/>
                </a:lnTo>
                <a:lnTo>
                  <a:pt x="12359110" y="0"/>
                </a:lnTo>
                <a:close/>
              </a:path>
            </a:pathLst>
          </a:custGeom>
          <a:solidFill>
            <a:srgbClr val="FFFFFF"/>
          </a:solidFill>
        </p:spPr>
        <p:txBody>
          <a:bodyPr wrap="square" lIns="0" tIns="0" rIns="0" bIns="0" rtlCol="0"/>
          <a:lstStyle/>
          <a:p>
            <a:endParaRPr/>
          </a:p>
        </p:txBody>
      </p:sp>
      <p:sp>
        <p:nvSpPr>
          <p:cNvPr id="19" name="object 6">
            <a:extLst>
              <a:ext uri="{FF2B5EF4-FFF2-40B4-BE49-F238E27FC236}">
                <a16:creationId xmlns:a16="http://schemas.microsoft.com/office/drawing/2014/main" id="{337685DB-39E0-E574-8E0D-312C05C6B7AE}"/>
              </a:ext>
            </a:extLst>
          </p:cNvPr>
          <p:cNvSpPr/>
          <p:nvPr userDrawn="1"/>
        </p:nvSpPr>
        <p:spPr>
          <a:xfrm>
            <a:off x="5567484" y="4934243"/>
            <a:ext cx="1765136" cy="1777073"/>
          </a:xfrm>
          <a:custGeom>
            <a:avLst/>
            <a:gdLst/>
            <a:ahLst/>
            <a:cxnLst/>
            <a:rect l="l" t="t" r="r" b="b"/>
            <a:pathLst>
              <a:path w="2910840" h="2930525">
                <a:moveTo>
                  <a:pt x="2910725" y="1464564"/>
                </a:moveTo>
                <a:lnTo>
                  <a:pt x="1437767" y="0"/>
                </a:lnTo>
                <a:lnTo>
                  <a:pt x="1448701" y="1463255"/>
                </a:lnTo>
                <a:lnTo>
                  <a:pt x="0" y="22669"/>
                </a:lnTo>
                <a:lnTo>
                  <a:pt x="21628" y="2930309"/>
                </a:lnTo>
                <a:lnTo>
                  <a:pt x="1449057" y="1510919"/>
                </a:lnTo>
                <a:lnTo>
                  <a:pt x="1459496" y="2907614"/>
                </a:lnTo>
                <a:lnTo>
                  <a:pt x="2910725" y="1464564"/>
                </a:lnTo>
                <a:close/>
              </a:path>
            </a:pathLst>
          </a:custGeom>
          <a:solidFill>
            <a:schemeClr val="accent4"/>
          </a:solidFill>
        </p:spPr>
        <p:txBody>
          <a:bodyPr wrap="square" lIns="0" tIns="0" rIns="0" bIns="0" rtlCol="0"/>
          <a:lstStyle/>
          <a:p>
            <a:endParaRPr/>
          </a:p>
        </p:txBody>
      </p:sp>
      <p:sp>
        <p:nvSpPr>
          <p:cNvPr id="50" name="object 23">
            <a:extLst>
              <a:ext uri="{FF2B5EF4-FFF2-40B4-BE49-F238E27FC236}">
                <a16:creationId xmlns:a16="http://schemas.microsoft.com/office/drawing/2014/main" id="{74FF88DC-91C2-C02F-784A-8738F4A1A547}"/>
              </a:ext>
            </a:extLst>
          </p:cNvPr>
          <p:cNvSpPr/>
          <p:nvPr userDrawn="1"/>
        </p:nvSpPr>
        <p:spPr>
          <a:xfrm>
            <a:off x="162070" y="4620632"/>
            <a:ext cx="1520235" cy="1520235"/>
          </a:xfrm>
          <a:custGeom>
            <a:avLst/>
            <a:gdLst/>
            <a:ahLst/>
            <a:cxnLst/>
            <a:rect l="l" t="t" r="r" b="b"/>
            <a:pathLst>
              <a:path w="2506980" h="2506979">
                <a:moveTo>
                  <a:pt x="2506942" y="0"/>
                </a:moveTo>
                <a:lnTo>
                  <a:pt x="1248283" y="0"/>
                </a:lnTo>
                <a:lnTo>
                  <a:pt x="1200327" y="1333"/>
                </a:lnTo>
                <a:lnTo>
                  <a:pt x="1152855" y="4356"/>
                </a:lnTo>
                <a:lnTo>
                  <a:pt x="1105865" y="9105"/>
                </a:lnTo>
                <a:lnTo>
                  <a:pt x="1059408" y="15544"/>
                </a:lnTo>
                <a:lnTo>
                  <a:pt x="1013498" y="23634"/>
                </a:lnTo>
                <a:lnTo>
                  <a:pt x="968184" y="33350"/>
                </a:lnTo>
                <a:lnTo>
                  <a:pt x="923493" y="44665"/>
                </a:lnTo>
                <a:lnTo>
                  <a:pt x="879462" y="57543"/>
                </a:lnTo>
                <a:lnTo>
                  <a:pt x="836104" y="71958"/>
                </a:lnTo>
                <a:lnTo>
                  <a:pt x="793483" y="87858"/>
                </a:lnTo>
                <a:lnTo>
                  <a:pt x="751598" y="105244"/>
                </a:lnTo>
                <a:lnTo>
                  <a:pt x="710501" y="124053"/>
                </a:lnTo>
                <a:lnTo>
                  <a:pt x="670217" y="144259"/>
                </a:lnTo>
                <a:lnTo>
                  <a:pt x="630783" y="165849"/>
                </a:lnTo>
                <a:lnTo>
                  <a:pt x="592226" y="188772"/>
                </a:lnTo>
                <a:lnTo>
                  <a:pt x="554583" y="213004"/>
                </a:lnTo>
                <a:lnTo>
                  <a:pt x="517880" y="238518"/>
                </a:lnTo>
                <a:lnTo>
                  <a:pt x="482155" y="265277"/>
                </a:lnTo>
                <a:lnTo>
                  <a:pt x="447433" y="293243"/>
                </a:lnTo>
                <a:lnTo>
                  <a:pt x="413753" y="322402"/>
                </a:lnTo>
                <a:lnTo>
                  <a:pt x="381152" y="352691"/>
                </a:lnTo>
                <a:lnTo>
                  <a:pt x="349643" y="384111"/>
                </a:lnTo>
                <a:lnTo>
                  <a:pt x="319278" y="416623"/>
                </a:lnTo>
                <a:lnTo>
                  <a:pt x="290080" y="450176"/>
                </a:lnTo>
                <a:lnTo>
                  <a:pt x="262089" y="484759"/>
                </a:lnTo>
                <a:lnTo>
                  <a:pt x="235318" y="520319"/>
                </a:lnTo>
                <a:lnTo>
                  <a:pt x="209816" y="556856"/>
                </a:lnTo>
                <a:lnTo>
                  <a:pt x="185623" y="594309"/>
                </a:lnTo>
                <a:lnTo>
                  <a:pt x="162737" y="632663"/>
                </a:lnTo>
                <a:lnTo>
                  <a:pt x="141224" y="671880"/>
                </a:lnTo>
                <a:lnTo>
                  <a:pt x="121107" y="711923"/>
                </a:lnTo>
                <a:lnTo>
                  <a:pt x="102412" y="752767"/>
                </a:lnTo>
                <a:lnTo>
                  <a:pt x="85178" y="794385"/>
                </a:lnTo>
                <a:lnTo>
                  <a:pt x="69418" y="836726"/>
                </a:lnTo>
                <a:lnTo>
                  <a:pt x="55194" y="879792"/>
                </a:lnTo>
                <a:lnTo>
                  <a:pt x="42519" y="923518"/>
                </a:lnTo>
                <a:lnTo>
                  <a:pt x="31432" y="967879"/>
                </a:lnTo>
                <a:lnTo>
                  <a:pt x="21958" y="1012863"/>
                </a:lnTo>
                <a:lnTo>
                  <a:pt x="14147" y="1058418"/>
                </a:lnTo>
                <a:lnTo>
                  <a:pt x="8001" y="1104519"/>
                </a:lnTo>
                <a:lnTo>
                  <a:pt x="3581" y="1151140"/>
                </a:lnTo>
                <a:lnTo>
                  <a:pt x="901" y="1198232"/>
                </a:lnTo>
                <a:lnTo>
                  <a:pt x="0" y="1245781"/>
                </a:lnTo>
                <a:lnTo>
                  <a:pt x="1248283" y="1245781"/>
                </a:lnTo>
                <a:lnTo>
                  <a:pt x="1200327" y="1247114"/>
                </a:lnTo>
                <a:lnTo>
                  <a:pt x="1152855" y="1250188"/>
                </a:lnTo>
                <a:lnTo>
                  <a:pt x="1105865" y="1254988"/>
                </a:lnTo>
                <a:lnTo>
                  <a:pt x="1059408" y="1261503"/>
                </a:lnTo>
                <a:lnTo>
                  <a:pt x="1013498" y="1269695"/>
                </a:lnTo>
                <a:lnTo>
                  <a:pt x="968184" y="1279537"/>
                </a:lnTo>
                <a:lnTo>
                  <a:pt x="923493" y="1290993"/>
                </a:lnTo>
                <a:lnTo>
                  <a:pt x="879462" y="1304036"/>
                </a:lnTo>
                <a:lnTo>
                  <a:pt x="836104" y="1318615"/>
                </a:lnTo>
                <a:lnTo>
                  <a:pt x="793483" y="1334719"/>
                </a:lnTo>
                <a:lnTo>
                  <a:pt x="751598" y="1352308"/>
                </a:lnTo>
                <a:lnTo>
                  <a:pt x="710501" y="1371346"/>
                </a:lnTo>
                <a:lnTo>
                  <a:pt x="670217" y="1391818"/>
                </a:lnTo>
                <a:lnTo>
                  <a:pt x="630783" y="1413662"/>
                </a:lnTo>
                <a:lnTo>
                  <a:pt x="592226" y="1436878"/>
                </a:lnTo>
                <a:lnTo>
                  <a:pt x="554583" y="1461414"/>
                </a:lnTo>
                <a:lnTo>
                  <a:pt x="517880" y="1487233"/>
                </a:lnTo>
                <a:lnTo>
                  <a:pt x="482155" y="1514322"/>
                </a:lnTo>
                <a:lnTo>
                  <a:pt x="447433" y="1542630"/>
                </a:lnTo>
                <a:lnTo>
                  <a:pt x="413753" y="1572145"/>
                </a:lnTo>
                <a:lnTo>
                  <a:pt x="381152" y="1602816"/>
                </a:lnTo>
                <a:lnTo>
                  <a:pt x="349643" y="1634629"/>
                </a:lnTo>
                <a:lnTo>
                  <a:pt x="319278" y="1667522"/>
                </a:lnTo>
                <a:lnTo>
                  <a:pt x="290080" y="1701495"/>
                </a:lnTo>
                <a:lnTo>
                  <a:pt x="262089" y="1736509"/>
                </a:lnTo>
                <a:lnTo>
                  <a:pt x="235318" y="1772513"/>
                </a:lnTo>
                <a:lnTo>
                  <a:pt x="209816" y="1809496"/>
                </a:lnTo>
                <a:lnTo>
                  <a:pt x="185623" y="1847418"/>
                </a:lnTo>
                <a:lnTo>
                  <a:pt x="162737" y="1886242"/>
                </a:lnTo>
                <a:lnTo>
                  <a:pt x="141224" y="1925929"/>
                </a:lnTo>
                <a:lnTo>
                  <a:pt x="121107" y="1966480"/>
                </a:lnTo>
                <a:lnTo>
                  <a:pt x="102412" y="2007819"/>
                </a:lnTo>
                <a:lnTo>
                  <a:pt x="85178" y="2049957"/>
                </a:lnTo>
                <a:lnTo>
                  <a:pt x="69418" y="2092820"/>
                </a:lnTo>
                <a:lnTo>
                  <a:pt x="55194" y="2136406"/>
                </a:lnTo>
                <a:lnTo>
                  <a:pt x="42519" y="2180679"/>
                </a:lnTo>
                <a:lnTo>
                  <a:pt x="31432" y="2225598"/>
                </a:lnTo>
                <a:lnTo>
                  <a:pt x="21958" y="2271128"/>
                </a:lnTo>
                <a:lnTo>
                  <a:pt x="14147" y="2317242"/>
                </a:lnTo>
                <a:lnTo>
                  <a:pt x="8001" y="2363914"/>
                </a:lnTo>
                <a:lnTo>
                  <a:pt x="3581" y="2411107"/>
                </a:lnTo>
                <a:lnTo>
                  <a:pt x="901" y="2458783"/>
                </a:lnTo>
                <a:lnTo>
                  <a:pt x="0" y="2506916"/>
                </a:lnTo>
                <a:lnTo>
                  <a:pt x="1258658" y="2506916"/>
                </a:lnTo>
                <a:lnTo>
                  <a:pt x="1306601" y="2505583"/>
                </a:lnTo>
                <a:lnTo>
                  <a:pt x="1354086" y="2502522"/>
                </a:lnTo>
                <a:lnTo>
                  <a:pt x="1401064" y="2497721"/>
                </a:lnTo>
                <a:lnTo>
                  <a:pt x="1447533" y="2491194"/>
                </a:lnTo>
                <a:lnTo>
                  <a:pt x="1493431" y="2483002"/>
                </a:lnTo>
                <a:lnTo>
                  <a:pt x="1538744" y="2473160"/>
                </a:lnTo>
                <a:lnTo>
                  <a:pt x="1583436" y="2461704"/>
                </a:lnTo>
                <a:lnTo>
                  <a:pt x="1627479" y="2448674"/>
                </a:lnTo>
                <a:lnTo>
                  <a:pt x="1670824" y="2434082"/>
                </a:lnTo>
                <a:lnTo>
                  <a:pt x="1713458" y="2417978"/>
                </a:lnTo>
                <a:lnTo>
                  <a:pt x="1755343" y="2400389"/>
                </a:lnTo>
                <a:lnTo>
                  <a:pt x="1796440" y="2381351"/>
                </a:lnTo>
                <a:lnTo>
                  <a:pt x="1836724" y="2360879"/>
                </a:lnTo>
                <a:lnTo>
                  <a:pt x="1876158" y="2339035"/>
                </a:lnTo>
                <a:lnTo>
                  <a:pt x="1914715" y="2315819"/>
                </a:lnTo>
                <a:lnTo>
                  <a:pt x="1952358" y="2291283"/>
                </a:lnTo>
                <a:lnTo>
                  <a:pt x="1989061" y="2265464"/>
                </a:lnTo>
                <a:lnTo>
                  <a:pt x="2024786" y="2238375"/>
                </a:lnTo>
                <a:lnTo>
                  <a:pt x="2059508" y="2210066"/>
                </a:lnTo>
                <a:lnTo>
                  <a:pt x="2093188" y="2180552"/>
                </a:lnTo>
                <a:lnTo>
                  <a:pt x="2125789" y="2149881"/>
                </a:lnTo>
                <a:lnTo>
                  <a:pt x="2157298" y="2118068"/>
                </a:lnTo>
                <a:lnTo>
                  <a:pt x="2187664" y="2085174"/>
                </a:lnTo>
                <a:lnTo>
                  <a:pt x="2216861" y="2051202"/>
                </a:lnTo>
                <a:lnTo>
                  <a:pt x="2244852" y="2016188"/>
                </a:lnTo>
                <a:lnTo>
                  <a:pt x="2271623" y="1980184"/>
                </a:lnTo>
                <a:lnTo>
                  <a:pt x="2297125" y="1943201"/>
                </a:lnTo>
                <a:lnTo>
                  <a:pt x="2321318" y="1905279"/>
                </a:lnTo>
                <a:lnTo>
                  <a:pt x="2344204" y="1866455"/>
                </a:lnTo>
                <a:lnTo>
                  <a:pt x="2365718" y="1826755"/>
                </a:lnTo>
                <a:lnTo>
                  <a:pt x="2385834" y="1786216"/>
                </a:lnTo>
                <a:lnTo>
                  <a:pt x="2404529" y="1744865"/>
                </a:lnTo>
                <a:lnTo>
                  <a:pt x="2421763" y="1702739"/>
                </a:lnTo>
                <a:lnTo>
                  <a:pt x="2437523" y="1659864"/>
                </a:lnTo>
                <a:lnTo>
                  <a:pt x="2451747" y="1616278"/>
                </a:lnTo>
                <a:lnTo>
                  <a:pt x="2464422" y="1572018"/>
                </a:lnTo>
                <a:lnTo>
                  <a:pt x="2475509" y="1527098"/>
                </a:lnTo>
                <a:lnTo>
                  <a:pt x="2484983" y="1481569"/>
                </a:lnTo>
                <a:lnTo>
                  <a:pt x="2492794" y="1435455"/>
                </a:lnTo>
                <a:lnTo>
                  <a:pt x="2498941" y="1388783"/>
                </a:lnTo>
                <a:lnTo>
                  <a:pt x="2503360" y="1341589"/>
                </a:lnTo>
                <a:lnTo>
                  <a:pt x="2506040" y="1293914"/>
                </a:lnTo>
                <a:lnTo>
                  <a:pt x="2506942" y="1245781"/>
                </a:lnTo>
                <a:lnTo>
                  <a:pt x="1258658" y="1245781"/>
                </a:lnTo>
                <a:lnTo>
                  <a:pt x="1306601" y="1244460"/>
                </a:lnTo>
                <a:lnTo>
                  <a:pt x="1354086" y="1241425"/>
                </a:lnTo>
                <a:lnTo>
                  <a:pt x="1401064" y="1236687"/>
                </a:lnTo>
                <a:lnTo>
                  <a:pt x="1447533" y="1230249"/>
                </a:lnTo>
                <a:lnTo>
                  <a:pt x="1493431" y="1222146"/>
                </a:lnTo>
                <a:lnTo>
                  <a:pt x="1538744" y="1212430"/>
                </a:lnTo>
                <a:lnTo>
                  <a:pt x="1583436" y="1201115"/>
                </a:lnTo>
                <a:lnTo>
                  <a:pt x="1627479" y="1188237"/>
                </a:lnTo>
                <a:lnTo>
                  <a:pt x="1670824" y="1173822"/>
                </a:lnTo>
                <a:lnTo>
                  <a:pt x="1713458" y="1157922"/>
                </a:lnTo>
                <a:lnTo>
                  <a:pt x="1755343" y="1140548"/>
                </a:lnTo>
                <a:lnTo>
                  <a:pt x="1796440" y="1121740"/>
                </a:lnTo>
                <a:lnTo>
                  <a:pt x="1836724" y="1101521"/>
                </a:lnTo>
                <a:lnTo>
                  <a:pt x="1876158" y="1079931"/>
                </a:lnTo>
                <a:lnTo>
                  <a:pt x="1914715" y="1057008"/>
                </a:lnTo>
                <a:lnTo>
                  <a:pt x="1952358" y="1032776"/>
                </a:lnTo>
                <a:lnTo>
                  <a:pt x="1989061" y="1007262"/>
                </a:lnTo>
                <a:lnTo>
                  <a:pt x="2024786" y="980503"/>
                </a:lnTo>
                <a:lnTo>
                  <a:pt x="2059508" y="952538"/>
                </a:lnTo>
                <a:lnTo>
                  <a:pt x="2093188" y="923391"/>
                </a:lnTo>
                <a:lnTo>
                  <a:pt x="2125789" y="893089"/>
                </a:lnTo>
                <a:lnTo>
                  <a:pt x="2157298" y="861669"/>
                </a:lnTo>
                <a:lnTo>
                  <a:pt x="2187664" y="829170"/>
                </a:lnTo>
                <a:lnTo>
                  <a:pt x="2216861" y="795604"/>
                </a:lnTo>
                <a:lnTo>
                  <a:pt x="2244852" y="761034"/>
                </a:lnTo>
                <a:lnTo>
                  <a:pt x="2271623" y="725462"/>
                </a:lnTo>
                <a:lnTo>
                  <a:pt x="2297125" y="688924"/>
                </a:lnTo>
                <a:lnTo>
                  <a:pt x="2321318" y="651471"/>
                </a:lnTo>
                <a:lnTo>
                  <a:pt x="2344204" y="613117"/>
                </a:lnTo>
                <a:lnTo>
                  <a:pt x="2365718" y="573913"/>
                </a:lnTo>
                <a:lnTo>
                  <a:pt x="2385834" y="533857"/>
                </a:lnTo>
                <a:lnTo>
                  <a:pt x="2404529" y="493014"/>
                </a:lnTo>
                <a:lnTo>
                  <a:pt x="2421763" y="451396"/>
                </a:lnTo>
                <a:lnTo>
                  <a:pt x="2437523" y="409054"/>
                </a:lnTo>
                <a:lnTo>
                  <a:pt x="2451747" y="366001"/>
                </a:lnTo>
                <a:lnTo>
                  <a:pt x="2464422" y="322262"/>
                </a:lnTo>
                <a:lnTo>
                  <a:pt x="2475509" y="277901"/>
                </a:lnTo>
                <a:lnTo>
                  <a:pt x="2484983" y="232918"/>
                </a:lnTo>
                <a:lnTo>
                  <a:pt x="2492794" y="187363"/>
                </a:lnTo>
                <a:lnTo>
                  <a:pt x="2498941" y="141262"/>
                </a:lnTo>
                <a:lnTo>
                  <a:pt x="2503360" y="94653"/>
                </a:lnTo>
                <a:lnTo>
                  <a:pt x="2506040" y="47548"/>
                </a:lnTo>
                <a:lnTo>
                  <a:pt x="2506942" y="0"/>
                </a:lnTo>
                <a:close/>
              </a:path>
            </a:pathLst>
          </a:custGeom>
          <a:solidFill>
            <a:schemeClr val="accent4"/>
          </a:solidFill>
        </p:spPr>
        <p:txBody>
          <a:bodyPr wrap="square" lIns="0" tIns="0" rIns="0" bIns="0" rtlCol="0"/>
          <a:lstStyle/>
          <a:p>
            <a:endParaRPr/>
          </a:p>
        </p:txBody>
      </p:sp>
      <p:sp>
        <p:nvSpPr>
          <p:cNvPr id="51" name="object 25">
            <a:extLst>
              <a:ext uri="{FF2B5EF4-FFF2-40B4-BE49-F238E27FC236}">
                <a16:creationId xmlns:a16="http://schemas.microsoft.com/office/drawing/2014/main" id="{975ED859-6D00-A71A-AE1B-0CBB81BA3D1A}"/>
              </a:ext>
            </a:extLst>
          </p:cNvPr>
          <p:cNvSpPr/>
          <p:nvPr userDrawn="1"/>
        </p:nvSpPr>
        <p:spPr>
          <a:xfrm>
            <a:off x="9538399" y="0"/>
            <a:ext cx="2653480" cy="2653480"/>
          </a:xfrm>
          <a:custGeom>
            <a:avLst/>
            <a:gdLst/>
            <a:ahLst/>
            <a:cxnLst/>
            <a:rect l="l" t="t" r="r" b="b"/>
            <a:pathLst>
              <a:path w="4375784" h="4375785">
                <a:moveTo>
                  <a:pt x="4375280" y="0"/>
                </a:moveTo>
                <a:lnTo>
                  <a:pt x="0" y="0"/>
                </a:lnTo>
                <a:lnTo>
                  <a:pt x="0" y="4375280"/>
                </a:lnTo>
                <a:lnTo>
                  <a:pt x="4375280" y="4375280"/>
                </a:lnTo>
                <a:lnTo>
                  <a:pt x="4375280" y="0"/>
                </a:lnTo>
                <a:close/>
              </a:path>
            </a:pathLst>
          </a:custGeom>
          <a:solidFill>
            <a:schemeClr val="accent4"/>
          </a:solidFill>
        </p:spPr>
        <p:txBody>
          <a:bodyPr wrap="square" lIns="0" tIns="0" rIns="0" bIns="0" rtlCol="0"/>
          <a:lstStyle/>
          <a:p>
            <a:endParaRPr/>
          </a:p>
        </p:txBody>
      </p:sp>
      <p:sp>
        <p:nvSpPr>
          <p:cNvPr id="52" name="object 26">
            <a:extLst>
              <a:ext uri="{FF2B5EF4-FFF2-40B4-BE49-F238E27FC236}">
                <a16:creationId xmlns:a16="http://schemas.microsoft.com/office/drawing/2014/main" id="{2A4F3B42-AC55-03BC-790B-BBC1F7169DF2}"/>
              </a:ext>
            </a:extLst>
          </p:cNvPr>
          <p:cNvSpPr/>
          <p:nvPr userDrawn="1"/>
        </p:nvSpPr>
        <p:spPr>
          <a:xfrm>
            <a:off x="8864753" y="1849314"/>
            <a:ext cx="1346571" cy="1346571"/>
          </a:xfrm>
          <a:custGeom>
            <a:avLst/>
            <a:gdLst/>
            <a:ahLst/>
            <a:cxnLst/>
            <a:rect l="l" t="t" r="r" b="b"/>
            <a:pathLst>
              <a:path w="2220594" h="2220595">
                <a:moveTo>
                  <a:pt x="2220087" y="221996"/>
                </a:moveTo>
                <a:lnTo>
                  <a:pt x="1110056" y="221996"/>
                </a:lnTo>
                <a:lnTo>
                  <a:pt x="1110056" y="0"/>
                </a:lnTo>
                <a:lnTo>
                  <a:pt x="0" y="0"/>
                </a:lnTo>
                <a:lnTo>
                  <a:pt x="0" y="222034"/>
                </a:lnTo>
                <a:lnTo>
                  <a:pt x="1110030" y="222034"/>
                </a:lnTo>
                <a:lnTo>
                  <a:pt x="1110030" y="444017"/>
                </a:lnTo>
                <a:lnTo>
                  <a:pt x="0" y="444017"/>
                </a:lnTo>
                <a:lnTo>
                  <a:pt x="0" y="666051"/>
                </a:lnTo>
                <a:lnTo>
                  <a:pt x="1110030" y="666051"/>
                </a:lnTo>
                <a:lnTo>
                  <a:pt x="1110030" y="888034"/>
                </a:lnTo>
                <a:lnTo>
                  <a:pt x="0" y="888034"/>
                </a:lnTo>
                <a:lnTo>
                  <a:pt x="0" y="1110056"/>
                </a:lnTo>
                <a:lnTo>
                  <a:pt x="1110030" y="1110056"/>
                </a:lnTo>
                <a:lnTo>
                  <a:pt x="1110030" y="1332052"/>
                </a:lnTo>
                <a:lnTo>
                  <a:pt x="0" y="1332052"/>
                </a:lnTo>
                <a:lnTo>
                  <a:pt x="0" y="1554073"/>
                </a:lnTo>
                <a:lnTo>
                  <a:pt x="1110030" y="1554073"/>
                </a:lnTo>
                <a:lnTo>
                  <a:pt x="1110030" y="1776056"/>
                </a:lnTo>
                <a:lnTo>
                  <a:pt x="0" y="1776056"/>
                </a:lnTo>
                <a:lnTo>
                  <a:pt x="0" y="1998078"/>
                </a:lnTo>
                <a:lnTo>
                  <a:pt x="1110030" y="1998078"/>
                </a:lnTo>
                <a:lnTo>
                  <a:pt x="1110030" y="2220099"/>
                </a:lnTo>
                <a:lnTo>
                  <a:pt x="2220087" y="2220099"/>
                </a:lnTo>
                <a:lnTo>
                  <a:pt x="2220087" y="1998078"/>
                </a:lnTo>
                <a:lnTo>
                  <a:pt x="1110056" y="1998078"/>
                </a:lnTo>
                <a:lnTo>
                  <a:pt x="1110056" y="1776082"/>
                </a:lnTo>
                <a:lnTo>
                  <a:pt x="2220087" y="1776082"/>
                </a:lnTo>
                <a:lnTo>
                  <a:pt x="2220087" y="1554060"/>
                </a:lnTo>
                <a:lnTo>
                  <a:pt x="1110056" y="1554060"/>
                </a:lnTo>
                <a:lnTo>
                  <a:pt x="1110056" y="1332077"/>
                </a:lnTo>
                <a:lnTo>
                  <a:pt x="2220087" y="1332077"/>
                </a:lnTo>
                <a:lnTo>
                  <a:pt x="2220087" y="1110056"/>
                </a:lnTo>
                <a:lnTo>
                  <a:pt x="1110056" y="1110056"/>
                </a:lnTo>
                <a:lnTo>
                  <a:pt x="1110056" y="888060"/>
                </a:lnTo>
                <a:lnTo>
                  <a:pt x="2220087" y="888060"/>
                </a:lnTo>
                <a:lnTo>
                  <a:pt x="2220087" y="666038"/>
                </a:lnTo>
                <a:lnTo>
                  <a:pt x="1110056" y="666038"/>
                </a:lnTo>
                <a:lnTo>
                  <a:pt x="1110056" y="444017"/>
                </a:lnTo>
                <a:lnTo>
                  <a:pt x="2220087" y="444017"/>
                </a:lnTo>
                <a:lnTo>
                  <a:pt x="2220087" y="221996"/>
                </a:lnTo>
                <a:close/>
              </a:path>
            </a:pathLst>
          </a:custGeom>
          <a:solidFill>
            <a:schemeClr val="tx1"/>
          </a:solidFill>
        </p:spPr>
        <p:txBody>
          <a:bodyPr wrap="square" lIns="0" tIns="0" rIns="0" bIns="0" rtlCol="0"/>
          <a:lstStyle/>
          <a:p>
            <a:endParaRPr/>
          </a:p>
        </p:txBody>
      </p:sp>
      <p:sp>
        <p:nvSpPr>
          <p:cNvPr id="53" name="object 30">
            <a:extLst>
              <a:ext uri="{FF2B5EF4-FFF2-40B4-BE49-F238E27FC236}">
                <a16:creationId xmlns:a16="http://schemas.microsoft.com/office/drawing/2014/main" id="{214701A3-0606-3AA1-0116-C0F9795A7BC9}"/>
              </a:ext>
            </a:extLst>
          </p:cNvPr>
          <p:cNvSpPr/>
          <p:nvPr userDrawn="1"/>
        </p:nvSpPr>
        <p:spPr>
          <a:xfrm>
            <a:off x="428" y="9137"/>
            <a:ext cx="3378557" cy="2959606"/>
          </a:xfrm>
          <a:custGeom>
            <a:avLst/>
            <a:gdLst/>
            <a:ahLst/>
            <a:cxnLst/>
            <a:rect l="l" t="t" r="r" b="b"/>
            <a:pathLst>
              <a:path w="5571490" h="4880610">
                <a:moveTo>
                  <a:pt x="1519770" y="523024"/>
                </a:moveTo>
                <a:lnTo>
                  <a:pt x="1016863" y="0"/>
                </a:lnTo>
                <a:lnTo>
                  <a:pt x="347599" y="0"/>
                </a:lnTo>
                <a:lnTo>
                  <a:pt x="856754" y="529513"/>
                </a:lnTo>
                <a:lnTo>
                  <a:pt x="0" y="1433995"/>
                </a:lnTo>
                <a:lnTo>
                  <a:pt x="0" y="2104923"/>
                </a:lnTo>
                <a:lnTo>
                  <a:pt x="15011" y="2119934"/>
                </a:lnTo>
                <a:lnTo>
                  <a:pt x="1519770" y="523024"/>
                </a:lnTo>
                <a:close/>
              </a:path>
              <a:path w="5571490" h="4880610">
                <a:moveTo>
                  <a:pt x="2931172" y="526592"/>
                </a:moveTo>
                <a:lnTo>
                  <a:pt x="2424849" y="0"/>
                </a:lnTo>
                <a:lnTo>
                  <a:pt x="1755584" y="0"/>
                </a:lnTo>
                <a:lnTo>
                  <a:pt x="2268156" y="533082"/>
                </a:lnTo>
                <a:lnTo>
                  <a:pt x="0" y="2986392"/>
                </a:lnTo>
                <a:lnTo>
                  <a:pt x="0" y="3678834"/>
                </a:lnTo>
                <a:lnTo>
                  <a:pt x="1155001" y="4880038"/>
                </a:lnTo>
                <a:lnTo>
                  <a:pt x="1502752" y="4545673"/>
                </a:lnTo>
                <a:lnTo>
                  <a:pt x="336651" y="3332924"/>
                </a:lnTo>
                <a:lnTo>
                  <a:pt x="2931172" y="526592"/>
                </a:lnTo>
                <a:close/>
              </a:path>
              <a:path w="5571490" h="4880610">
                <a:moveTo>
                  <a:pt x="4251223" y="526592"/>
                </a:moveTo>
                <a:lnTo>
                  <a:pt x="3744887" y="0"/>
                </a:lnTo>
                <a:lnTo>
                  <a:pt x="3075635" y="0"/>
                </a:lnTo>
                <a:lnTo>
                  <a:pt x="3588207" y="533082"/>
                </a:lnTo>
                <a:lnTo>
                  <a:pt x="993660" y="3339414"/>
                </a:lnTo>
                <a:lnTo>
                  <a:pt x="2475039" y="4880038"/>
                </a:lnTo>
                <a:lnTo>
                  <a:pt x="2822791" y="4545673"/>
                </a:lnTo>
                <a:lnTo>
                  <a:pt x="1656689" y="3332924"/>
                </a:lnTo>
                <a:lnTo>
                  <a:pt x="4251223" y="526592"/>
                </a:lnTo>
                <a:close/>
              </a:path>
              <a:path w="5571490" h="4880610">
                <a:moveTo>
                  <a:pt x="5571274" y="4545673"/>
                </a:moveTo>
                <a:lnTo>
                  <a:pt x="4405173" y="3332924"/>
                </a:lnTo>
                <a:lnTo>
                  <a:pt x="5557825" y="2086165"/>
                </a:lnTo>
                <a:lnTo>
                  <a:pt x="5216436" y="1744776"/>
                </a:lnTo>
                <a:lnTo>
                  <a:pt x="3742144" y="3339414"/>
                </a:lnTo>
                <a:lnTo>
                  <a:pt x="5223522" y="4880038"/>
                </a:lnTo>
                <a:lnTo>
                  <a:pt x="5571274" y="4545673"/>
                </a:lnTo>
                <a:close/>
              </a:path>
              <a:path w="5571490" h="4880610">
                <a:moveTo>
                  <a:pt x="5571274" y="526592"/>
                </a:moveTo>
                <a:lnTo>
                  <a:pt x="5064938" y="0"/>
                </a:lnTo>
                <a:lnTo>
                  <a:pt x="4395673" y="0"/>
                </a:lnTo>
                <a:lnTo>
                  <a:pt x="4908258" y="533082"/>
                </a:lnTo>
                <a:lnTo>
                  <a:pt x="2313711" y="3339414"/>
                </a:lnTo>
                <a:lnTo>
                  <a:pt x="3795090" y="4880038"/>
                </a:lnTo>
                <a:lnTo>
                  <a:pt x="4142841" y="4545673"/>
                </a:lnTo>
                <a:lnTo>
                  <a:pt x="2976740" y="3332924"/>
                </a:lnTo>
                <a:lnTo>
                  <a:pt x="5571274" y="526592"/>
                </a:lnTo>
                <a:close/>
              </a:path>
            </a:pathLst>
          </a:custGeom>
          <a:solidFill>
            <a:schemeClr val="accent4"/>
          </a:solidFill>
        </p:spPr>
        <p:txBody>
          <a:bodyPr wrap="square" lIns="0" tIns="0" rIns="0" bIns="0" rtlCol="0"/>
          <a:lstStyle/>
          <a:p>
            <a:endParaRPr/>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1682305" y="3083842"/>
            <a:ext cx="8909495" cy="1314450"/>
          </a:xfrm>
        </p:spPr>
        <p:txBody>
          <a:bodyPr anchor="ctr" anchorCtr="0">
            <a:normAutofit/>
          </a:bodyPr>
          <a:lstStyle>
            <a:lvl1pPr algn="ctr">
              <a:defRPr sz="4400">
                <a:solidFill>
                  <a:schemeClr val="bg1"/>
                </a:solidFill>
              </a:defRPr>
            </a:lvl1pPr>
          </a:lstStyle>
          <a:p>
            <a:r>
              <a:rPr lang="nl-NL"/>
              <a:t>[titel]</a:t>
            </a:r>
          </a:p>
        </p:txBody>
      </p:sp>
      <p:sp>
        <p:nvSpPr>
          <p:cNvPr id="58" name="object 27">
            <a:extLst>
              <a:ext uri="{FF2B5EF4-FFF2-40B4-BE49-F238E27FC236}">
                <a16:creationId xmlns:a16="http://schemas.microsoft.com/office/drawing/2014/main" id="{20B43AB0-635A-D8A6-CF22-9FE0A41E02A5}"/>
              </a:ext>
            </a:extLst>
          </p:cNvPr>
          <p:cNvSpPr/>
          <p:nvPr userDrawn="1"/>
        </p:nvSpPr>
        <p:spPr>
          <a:xfrm>
            <a:off x="9894794" y="551231"/>
            <a:ext cx="2073188" cy="1264167"/>
          </a:xfrm>
          <a:custGeom>
            <a:avLst/>
            <a:gdLst/>
            <a:ahLst/>
            <a:cxnLst/>
            <a:rect l="l" t="t" r="r" b="b"/>
            <a:pathLst>
              <a:path w="3418840" h="2084705">
                <a:moveTo>
                  <a:pt x="839863" y="1483715"/>
                </a:moveTo>
                <a:lnTo>
                  <a:pt x="833475" y="1444815"/>
                </a:lnTo>
                <a:lnTo>
                  <a:pt x="799757" y="1399108"/>
                </a:lnTo>
                <a:lnTo>
                  <a:pt x="759980" y="1372412"/>
                </a:lnTo>
                <a:lnTo>
                  <a:pt x="684860" y="1336763"/>
                </a:lnTo>
                <a:lnTo>
                  <a:pt x="668921" y="1328762"/>
                </a:lnTo>
                <a:lnTo>
                  <a:pt x="635825" y="1307706"/>
                </a:lnTo>
                <a:lnTo>
                  <a:pt x="620229" y="1269504"/>
                </a:lnTo>
                <a:lnTo>
                  <a:pt x="621563" y="1256144"/>
                </a:lnTo>
                <a:lnTo>
                  <a:pt x="652424" y="1219619"/>
                </a:lnTo>
                <a:lnTo>
                  <a:pt x="691934" y="1211376"/>
                </a:lnTo>
                <a:lnTo>
                  <a:pt x="719747" y="1214678"/>
                </a:lnTo>
                <a:lnTo>
                  <a:pt x="744918" y="1224559"/>
                </a:lnTo>
                <a:lnTo>
                  <a:pt x="767372" y="1240980"/>
                </a:lnTo>
                <a:lnTo>
                  <a:pt x="787044" y="1263878"/>
                </a:lnTo>
                <a:lnTo>
                  <a:pt x="831176" y="1229893"/>
                </a:lnTo>
                <a:lnTo>
                  <a:pt x="807059" y="1199997"/>
                </a:lnTo>
                <a:lnTo>
                  <a:pt x="775385" y="1176286"/>
                </a:lnTo>
                <a:lnTo>
                  <a:pt x="735977" y="1160170"/>
                </a:lnTo>
                <a:lnTo>
                  <a:pt x="691934" y="1154772"/>
                </a:lnTo>
                <a:lnTo>
                  <a:pt x="664032" y="1156830"/>
                </a:lnTo>
                <a:lnTo>
                  <a:pt x="615010" y="1173187"/>
                </a:lnTo>
                <a:lnTo>
                  <a:pt x="576948" y="1204874"/>
                </a:lnTo>
                <a:lnTo>
                  <a:pt x="557288" y="1247330"/>
                </a:lnTo>
                <a:lnTo>
                  <a:pt x="554812" y="1272209"/>
                </a:lnTo>
                <a:lnTo>
                  <a:pt x="556475" y="1292225"/>
                </a:lnTo>
                <a:lnTo>
                  <a:pt x="581228" y="1342072"/>
                </a:lnTo>
                <a:lnTo>
                  <a:pt x="613625" y="1369021"/>
                </a:lnTo>
                <a:lnTo>
                  <a:pt x="656932" y="1392720"/>
                </a:lnTo>
                <a:lnTo>
                  <a:pt x="706450" y="1415783"/>
                </a:lnTo>
                <a:lnTo>
                  <a:pt x="723163" y="1423911"/>
                </a:lnTo>
                <a:lnTo>
                  <a:pt x="757897" y="1446225"/>
                </a:lnTo>
                <a:lnTo>
                  <a:pt x="774458" y="1486433"/>
                </a:lnTo>
                <a:lnTo>
                  <a:pt x="773010" y="1500809"/>
                </a:lnTo>
                <a:lnTo>
                  <a:pt x="751624" y="1534909"/>
                </a:lnTo>
                <a:lnTo>
                  <a:pt x="710361" y="1551584"/>
                </a:lnTo>
                <a:lnTo>
                  <a:pt x="693267" y="1552702"/>
                </a:lnTo>
                <a:lnTo>
                  <a:pt x="660387" y="1548320"/>
                </a:lnTo>
                <a:lnTo>
                  <a:pt x="629678" y="1535239"/>
                </a:lnTo>
                <a:lnTo>
                  <a:pt x="601230" y="1513497"/>
                </a:lnTo>
                <a:lnTo>
                  <a:pt x="575144" y="1483156"/>
                </a:lnTo>
                <a:lnTo>
                  <a:pt x="530275" y="1517281"/>
                </a:lnTo>
                <a:lnTo>
                  <a:pt x="559447" y="1555153"/>
                </a:lnTo>
                <a:lnTo>
                  <a:pt x="596950" y="1584058"/>
                </a:lnTo>
                <a:lnTo>
                  <a:pt x="642797" y="1602955"/>
                </a:lnTo>
                <a:lnTo>
                  <a:pt x="693966" y="1609293"/>
                </a:lnTo>
                <a:lnTo>
                  <a:pt x="724319" y="1607108"/>
                </a:lnTo>
                <a:lnTo>
                  <a:pt x="776871" y="1589735"/>
                </a:lnTo>
                <a:lnTo>
                  <a:pt x="816762" y="1556042"/>
                </a:lnTo>
                <a:lnTo>
                  <a:pt x="837285" y="1510512"/>
                </a:lnTo>
                <a:lnTo>
                  <a:pt x="839863" y="1483715"/>
                </a:lnTo>
                <a:close/>
              </a:path>
              <a:path w="3418840" h="2084705">
                <a:moveTo>
                  <a:pt x="921893" y="483438"/>
                </a:moveTo>
                <a:lnTo>
                  <a:pt x="857846" y="483438"/>
                </a:lnTo>
                <a:lnTo>
                  <a:pt x="857846" y="791540"/>
                </a:lnTo>
                <a:lnTo>
                  <a:pt x="580339" y="475983"/>
                </a:lnTo>
                <a:lnTo>
                  <a:pt x="560920" y="475983"/>
                </a:lnTo>
                <a:lnTo>
                  <a:pt x="560920" y="923048"/>
                </a:lnTo>
                <a:lnTo>
                  <a:pt x="624979" y="923048"/>
                </a:lnTo>
                <a:lnTo>
                  <a:pt x="624979" y="614260"/>
                </a:lnTo>
                <a:lnTo>
                  <a:pt x="903147" y="930503"/>
                </a:lnTo>
                <a:lnTo>
                  <a:pt x="921893" y="930503"/>
                </a:lnTo>
                <a:lnTo>
                  <a:pt x="921893" y="483438"/>
                </a:lnTo>
                <a:close/>
              </a:path>
              <a:path w="3418840" h="2084705">
                <a:moveTo>
                  <a:pt x="1260119" y="1162418"/>
                </a:moveTo>
                <a:lnTo>
                  <a:pt x="894422" y="1162418"/>
                </a:lnTo>
                <a:lnTo>
                  <a:pt x="894422" y="1218298"/>
                </a:lnTo>
                <a:lnTo>
                  <a:pt x="1044905" y="1218298"/>
                </a:lnTo>
                <a:lnTo>
                  <a:pt x="1044905" y="1601838"/>
                </a:lnTo>
                <a:lnTo>
                  <a:pt x="1108951" y="1601838"/>
                </a:lnTo>
                <a:lnTo>
                  <a:pt x="1108951" y="1218298"/>
                </a:lnTo>
                <a:lnTo>
                  <a:pt x="1260119" y="1218298"/>
                </a:lnTo>
                <a:lnTo>
                  <a:pt x="1260119" y="1162418"/>
                </a:lnTo>
                <a:close/>
              </a:path>
              <a:path w="3418840" h="2084705">
                <a:moveTo>
                  <a:pt x="1403819" y="483616"/>
                </a:moveTo>
                <a:lnTo>
                  <a:pt x="1339773" y="483616"/>
                </a:lnTo>
                <a:lnTo>
                  <a:pt x="1339773" y="661416"/>
                </a:lnTo>
                <a:lnTo>
                  <a:pt x="1106906" y="661416"/>
                </a:lnTo>
                <a:lnTo>
                  <a:pt x="1106906" y="483616"/>
                </a:lnTo>
                <a:lnTo>
                  <a:pt x="1042860" y="483616"/>
                </a:lnTo>
                <a:lnTo>
                  <a:pt x="1042860" y="661416"/>
                </a:lnTo>
                <a:lnTo>
                  <a:pt x="1042860" y="718566"/>
                </a:lnTo>
                <a:lnTo>
                  <a:pt x="1042860" y="923036"/>
                </a:lnTo>
                <a:lnTo>
                  <a:pt x="1106906" y="923036"/>
                </a:lnTo>
                <a:lnTo>
                  <a:pt x="1106906" y="718566"/>
                </a:lnTo>
                <a:lnTo>
                  <a:pt x="1339773" y="718566"/>
                </a:lnTo>
                <a:lnTo>
                  <a:pt x="1339773" y="923036"/>
                </a:lnTo>
                <a:lnTo>
                  <a:pt x="1403819" y="923036"/>
                </a:lnTo>
                <a:lnTo>
                  <a:pt x="1403819" y="718566"/>
                </a:lnTo>
                <a:lnTo>
                  <a:pt x="1403819" y="661416"/>
                </a:lnTo>
                <a:lnTo>
                  <a:pt x="1403819" y="483616"/>
                </a:lnTo>
                <a:close/>
              </a:path>
              <a:path w="3418840" h="2084705">
                <a:moveTo>
                  <a:pt x="1629524" y="1544688"/>
                </a:moveTo>
                <a:lnTo>
                  <a:pt x="1399044" y="1544688"/>
                </a:lnTo>
                <a:lnTo>
                  <a:pt x="1399044" y="1396098"/>
                </a:lnTo>
                <a:lnTo>
                  <a:pt x="1566481" y="1396098"/>
                </a:lnTo>
                <a:lnTo>
                  <a:pt x="1566481" y="1341488"/>
                </a:lnTo>
                <a:lnTo>
                  <a:pt x="1399044" y="1341488"/>
                </a:lnTo>
                <a:lnTo>
                  <a:pt x="1399044" y="1218298"/>
                </a:lnTo>
                <a:lnTo>
                  <a:pt x="1621396" y="1218298"/>
                </a:lnTo>
                <a:lnTo>
                  <a:pt x="1621396" y="1162418"/>
                </a:lnTo>
                <a:lnTo>
                  <a:pt x="1334998" y="1162418"/>
                </a:lnTo>
                <a:lnTo>
                  <a:pt x="1334998" y="1218298"/>
                </a:lnTo>
                <a:lnTo>
                  <a:pt x="1334998" y="1341488"/>
                </a:lnTo>
                <a:lnTo>
                  <a:pt x="1334998" y="1396098"/>
                </a:lnTo>
                <a:lnTo>
                  <a:pt x="1334998" y="1544688"/>
                </a:lnTo>
                <a:lnTo>
                  <a:pt x="1334998" y="1601838"/>
                </a:lnTo>
                <a:lnTo>
                  <a:pt x="1629524" y="1601838"/>
                </a:lnTo>
                <a:lnTo>
                  <a:pt x="1629524" y="1544688"/>
                </a:lnTo>
                <a:close/>
              </a:path>
              <a:path w="3418840" h="2084705">
                <a:moveTo>
                  <a:pt x="2084476" y="0"/>
                </a:moveTo>
                <a:lnTo>
                  <a:pt x="0" y="0"/>
                </a:lnTo>
                <a:lnTo>
                  <a:pt x="0" y="2084463"/>
                </a:lnTo>
                <a:lnTo>
                  <a:pt x="2084476" y="2084463"/>
                </a:lnTo>
                <a:lnTo>
                  <a:pt x="2084476" y="1162240"/>
                </a:lnTo>
                <a:lnTo>
                  <a:pt x="2015820" y="1162240"/>
                </a:lnTo>
                <a:lnTo>
                  <a:pt x="2015820" y="1468323"/>
                </a:lnTo>
                <a:lnTo>
                  <a:pt x="1740103" y="1154772"/>
                </a:lnTo>
                <a:lnTo>
                  <a:pt x="1720672" y="1154772"/>
                </a:lnTo>
                <a:lnTo>
                  <a:pt x="1720672" y="1601838"/>
                </a:lnTo>
                <a:lnTo>
                  <a:pt x="1784731" y="1601838"/>
                </a:lnTo>
                <a:lnTo>
                  <a:pt x="1784731" y="1293063"/>
                </a:lnTo>
                <a:lnTo>
                  <a:pt x="2015820" y="1555775"/>
                </a:lnTo>
                <a:lnTo>
                  <a:pt x="2015820" y="2015807"/>
                </a:lnTo>
                <a:lnTo>
                  <a:pt x="68656" y="2015807"/>
                </a:lnTo>
                <a:lnTo>
                  <a:pt x="68656" y="68643"/>
                </a:lnTo>
                <a:lnTo>
                  <a:pt x="2015820" y="68643"/>
                </a:lnTo>
                <a:lnTo>
                  <a:pt x="2015820" y="866063"/>
                </a:lnTo>
                <a:lnTo>
                  <a:pt x="2011921" y="866432"/>
                </a:lnTo>
                <a:lnTo>
                  <a:pt x="1588858" y="866432"/>
                </a:lnTo>
                <a:lnTo>
                  <a:pt x="1588858" y="483438"/>
                </a:lnTo>
                <a:lnTo>
                  <a:pt x="1524812" y="483438"/>
                </a:lnTo>
                <a:lnTo>
                  <a:pt x="1524812" y="923036"/>
                </a:lnTo>
                <a:lnTo>
                  <a:pt x="2084476" y="922604"/>
                </a:lnTo>
                <a:lnTo>
                  <a:pt x="2084476" y="0"/>
                </a:lnTo>
                <a:close/>
              </a:path>
              <a:path w="3418840" h="2084705">
                <a:moveTo>
                  <a:pt x="2578481" y="1381353"/>
                </a:moveTo>
                <a:lnTo>
                  <a:pt x="2574379" y="1334820"/>
                </a:lnTo>
                <a:lnTo>
                  <a:pt x="2562110" y="1292809"/>
                </a:lnTo>
                <a:lnTo>
                  <a:pt x="2541740" y="1255445"/>
                </a:lnTo>
                <a:lnTo>
                  <a:pt x="2513304" y="1222883"/>
                </a:lnTo>
                <a:lnTo>
                  <a:pt x="2512403" y="1222209"/>
                </a:lnTo>
                <a:lnTo>
                  <a:pt x="2512403" y="1381353"/>
                </a:lnTo>
                <a:lnTo>
                  <a:pt x="2509431" y="1415707"/>
                </a:lnTo>
                <a:lnTo>
                  <a:pt x="2485745" y="1474825"/>
                </a:lnTo>
                <a:lnTo>
                  <a:pt x="2439505" y="1519389"/>
                </a:lnTo>
                <a:lnTo>
                  <a:pt x="2376017" y="1542351"/>
                </a:lnTo>
                <a:lnTo>
                  <a:pt x="2338349" y="1545234"/>
                </a:lnTo>
                <a:lnTo>
                  <a:pt x="2266670" y="1545234"/>
                </a:lnTo>
                <a:lnTo>
                  <a:pt x="2266670" y="1219504"/>
                </a:lnTo>
                <a:lnTo>
                  <a:pt x="2338349" y="1219504"/>
                </a:lnTo>
                <a:lnTo>
                  <a:pt x="2410168" y="1230579"/>
                </a:lnTo>
                <a:lnTo>
                  <a:pt x="2465425" y="1263599"/>
                </a:lnTo>
                <a:lnTo>
                  <a:pt x="2500604" y="1315186"/>
                </a:lnTo>
                <a:lnTo>
                  <a:pt x="2512403" y="1381353"/>
                </a:lnTo>
                <a:lnTo>
                  <a:pt x="2512403" y="1222209"/>
                </a:lnTo>
                <a:lnTo>
                  <a:pt x="2477947" y="1196428"/>
                </a:lnTo>
                <a:lnTo>
                  <a:pt x="2437028" y="1177467"/>
                </a:lnTo>
                <a:lnTo>
                  <a:pt x="2390673" y="1166063"/>
                </a:lnTo>
                <a:lnTo>
                  <a:pt x="2339035" y="1162240"/>
                </a:lnTo>
                <a:lnTo>
                  <a:pt x="2202599" y="1162240"/>
                </a:lnTo>
                <a:lnTo>
                  <a:pt x="2202599" y="1601825"/>
                </a:lnTo>
                <a:lnTo>
                  <a:pt x="2339035" y="1601825"/>
                </a:lnTo>
                <a:lnTo>
                  <a:pt x="2390394" y="1597952"/>
                </a:lnTo>
                <a:lnTo>
                  <a:pt x="2436596" y="1586344"/>
                </a:lnTo>
                <a:lnTo>
                  <a:pt x="2477503" y="1567065"/>
                </a:lnTo>
                <a:lnTo>
                  <a:pt x="2506281" y="1545234"/>
                </a:lnTo>
                <a:lnTo>
                  <a:pt x="2512949" y="1540179"/>
                </a:lnTo>
                <a:lnTo>
                  <a:pt x="2541536" y="1507210"/>
                </a:lnTo>
                <a:lnTo>
                  <a:pt x="2562021" y="1469656"/>
                </a:lnTo>
                <a:lnTo>
                  <a:pt x="2574366" y="1427657"/>
                </a:lnTo>
                <a:lnTo>
                  <a:pt x="2578481" y="1381353"/>
                </a:lnTo>
                <a:close/>
              </a:path>
              <a:path w="3418840" h="2084705">
                <a:moveTo>
                  <a:pt x="2966186" y="1544688"/>
                </a:moveTo>
                <a:lnTo>
                  <a:pt x="2735707" y="1544688"/>
                </a:lnTo>
                <a:lnTo>
                  <a:pt x="2735707" y="1396098"/>
                </a:lnTo>
                <a:lnTo>
                  <a:pt x="2903143" y="1396098"/>
                </a:lnTo>
                <a:lnTo>
                  <a:pt x="2903143" y="1341488"/>
                </a:lnTo>
                <a:lnTo>
                  <a:pt x="2735707" y="1341488"/>
                </a:lnTo>
                <a:lnTo>
                  <a:pt x="2735707" y="1218298"/>
                </a:lnTo>
                <a:lnTo>
                  <a:pt x="2958058" y="1218298"/>
                </a:lnTo>
                <a:lnTo>
                  <a:pt x="2958058" y="1162418"/>
                </a:lnTo>
                <a:lnTo>
                  <a:pt x="2671661" y="1162418"/>
                </a:lnTo>
                <a:lnTo>
                  <a:pt x="2671661" y="1218298"/>
                </a:lnTo>
                <a:lnTo>
                  <a:pt x="2671661" y="1341488"/>
                </a:lnTo>
                <a:lnTo>
                  <a:pt x="2671661" y="1396098"/>
                </a:lnTo>
                <a:lnTo>
                  <a:pt x="2671661" y="1544688"/>
                </a:lnTo>
                <a:lnTo>
                  <a:pt x="2671661" y="1601838"/>
                </a:lnTo>
                <a:lnTo>
                  <a:pt x="2966186" y="1601838"/>
                </a:lnTo>
                <a:lnTo>
                  <a:pt x="2966186" y="1544688"/>
                </a:lnTo>
                <a:close/>
              </a:path>
              <a:path w="3418840" h="2084705">
                <a:moveTo>
                  <a:pt x="3418306" y="1162240"/>
                </a:moveTo>
                <a:lnTo>
                  <a:pt x="3354247" y="1162240"/>
                </a:lnTo>
                <a:lnTo>
                  <a:pt x="3354247" y="1470329"/>
                </a:lnTo>
                <a:lnTo>
                  <a:pt x="3076740" y="1154772"/>
                </a:lnTo>
                <a:lnTo>
                  <a:pt x="3057334" y="1154772"/>
                </a:lnTo>
                <a:lnTo>
                  <a:pt x="3057334" y="1601838"/>
                </a:lnTo>
                <a:lnTo>
                  <a:pt x="3121380" y="1601838"/>
                </a:lnTo>
                <a:lnTo>
                  <a:pt x="3121380" y="1293050"/>
                </a:lnTo>
                <a:lnTo>
                  <a:pt x="3399561" y="1609293"/>
                </a:lnTo>
                <a:lnTo>
                  <a:pt x="3418306" y="1609293"/>
                </a:lnTo>
                <a:lnTo>
                  <a:pt x="3418306" y="1162240"/>
                </a:lnTo>
                <a:close/>
              </a:path>
            </a:pathLst>
          </a:custGeom>
          <a:solidFill>
            <a:srgbClr val="FFFFFF"/>
          </a:solidFill>
        </p:spPr>
        <p:txBody>
          <a:bodyPr wrap="square" lIns="0" tIns="0" rIns="0" bIns="0" rtlCol="0"/>
          <a:lstStyle/>
          <a:p>
            <a:endParaRPr/>
          </a:p>
        </p:txBody>
      </p:sp>
      <p:pic>
        <p:nvPicPr>
          <p:cNvPr id="59" name="Graphic 58">
            <a:extLst>
              <a:ext uri="{FF2B5EF4-FFF2-40B4-BE49-F238E27FC236}">
                <a16:creationId xmlns:a16="http://schemas.microsoft.com/office/drawing/2014/main" id="{F8FDC4CC-60CF-2235-AEA6-68E29B79C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61740" y="5259550"/>
            <a:ext cx="1352550" cy="1362075"/>
          </a:xfrm>
          <a:prstGeom prst="rect">
            <a:avLst/>
          </a:prstGeom>
        </p:spPr>
      </p:pic>
    </p:spTree>
    <p:extLst>
      <p:ext uri="{BB962C8B-B14F-4D97-AF65-F5344CB8AC3E}">
        <p14:creationId xmlns:p14="http://schemas.microsoft.com/office/powerpoint/2010/main" val="3471251695"/>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3">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1813261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4">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2457711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E0DFB45-63A8-99CE-7801-2A65C4A1045B}"/>
              </a:ext>
            </a:extLst>
          </p:cNvPr>
          <p:cNvSpPr>
            <a:spLocks noGrp="1"/>
          </p:cNvSpPr>
          <p:nvPr>
            <p:ph type="title" hasCustomPrompt="1"/>
          </p:nvPr>
        </p:nvSpPr>
        <p:spPr/>
        <p:txBody>
          <a:bodyPr/>
          <a:lstStyle/>
          <a:p>
            <a:r>
              <a:rPr lang="nl-NL"/>
              <a:t>[titel]</a:t>
            </a:r>
          </a:p>
        </p:txBody>
      </p:sp>
    </p:spTree>
    <p:extLst>
      <p:ext uri="{BB962C8B-B14F-4D97-AF65-F5344CB8AC3E}">
        <p14:creationId xmlns:p14="http://schemas.microsoft.com/office/powerpoint/2010/main" val="425687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9248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kst met beeld rech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40002" y="685800"/>
            <a:ext cx="5109633" cy="342900"/>
          </a:xfrm>
        </p:spPr>
        <p:txBody>
          <a:bodyPr/>
          <a:lstStyle/>
          <a:p>
            <a:r>
              <a:rPr lang="nl-NL"/>
              <a:t>Klik om de stijl te bewerken</a:t>
            </a:r>
            <a:endParaRPr lang="en-US"/>
          </a:p>
        </p:txBody>
      </p:sp>
      <p:sp>
        <p:nvSpPr>
          <p:cNvPr id="5" name="Tijdelijke aanduiding voor tekst 4">
            <a:extLst>
              <a:ext uri="{FF2B5EF4-FFF2-40B4-BE49-F238E27FC236}">
                <a16:creationId xmlns:a16="http://schemas.microsoft.com/office/drawing/2014/main" id="{97CFA23B-E6B0-46E2-B7D0-02DC20800699}"/>
              </a:ext>
            </a:extLst>
          </p:cNvPr>
          <p:cNvSpPr>
            <a:spLocks noGrp="1"/>
          </p:cNvSpPr>
          <p:nvPr>
            <p:ph type="body" sz="quarter" idx="10"/>
          </p:nvPr>
        </p:nvSpPr>
        <p:spPr>
          <a:xfrm>
            <a:off x="2640002" y="1800000"/>
            <a:ext cx="5109633" cy="43053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afbeelding 6">
            <a:extLst>
              <a:ext uri="{FF2B5EF4-FFF2-40B4-BE49-F238E27FC236}">
                <a16:creationId xmlns:a16="http://schemas.microsoft.com/office/drawing/2014/main" id="{F8C02985-45FB-4AD0-A8FF-B44141E86D3E}"/>
              </a:ext>
            </a:extLst>
          </p:cNvPr>
          <p:cNvSpPr>
            <a:spLocks noGrp="1"/>
          </p:cNvSpPr>
          <p:nvPr>
            <p:ph type="pic" sz="quarter" idx="11"/>
          </p:nvPr>
        </p:nvSpPr>
        <p:spPr>
          <a:xfrm>
            <a:off x="8205217" y="0"/>
            <a:ext cx="3986784" cy="6858000"/>
          </a:xfrm>
          <a:solidFill>
            <a:schemeClr val="bg1">
              <a:lumMod val="95000"/>
            </a:schemeClr>
          </a:solidFill>
        </p:spPr>
        <p:txBody>
          <a:bodyPr/>
          <a:lstStyle>
            <a:lvl1pPr marL="0" indent="0">
              <a:buNone/>
              <a:defRPr/>
            </a:lvl1pPr>
          </a:lstStyle>
          <a:p>
            <a:r>
              <a:rPr lang="nl-NL"/>
              <a:t>Klik op het pictogram als u een afbeelding wilt toevoegen</a:t>
            </a:r>
            <a:endParaRPr lang="en-GB"/>
          </a:p>
        </p:txBody>
      </p:sp>
    </p:spTree>
    <p:extLst>
      <p:ext uri="{BB962C8B-B14F-4D97-AF65-F5344CB8AC3E}">
        <p14:creationId xmlns:p14="http://schemas.microsoft.com/office/powerpoint/2010/main" val="242862339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Hoofdstuk groen">
    <p:bg>
      <p:bgPr>
        <a:solidFill>
          <a:schemeClr val="accent3"/>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2019A25-CDE3-4F2A-94CC-7FD9CDD3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2519" y="748272"/>
            <a:ext cx="9729236" cy="6109728"/>
          </a:xfrm>
          <a:prstGeom prst="rect">
            <a:avLst/>
          </a:prstGeom>
        </p:spPr>
      </p:pic>
      <p:sp>
        <p:nvSpPr>
          <p:cNvPr id="2" name="Title 1"/>
          <p:cNvSpPr>
            <a:spLocks noGrp="1"/>
          </p:cNvSpPr>
          <p:nvPr>
            <p:ph type="title"/>
          </p:nvPr>
        </p:nvSpPr>
        <p:spPr>
          <a:xfrm>
            <a:off x="2462520" y="1490472"/>
            <a:ext cx="5340361" cy="1993254"/>
          </a:xfrm>
        </p:spPr>
        <p:txBody>
          <a:bodyPr>
            <a:noAutofit/>
          </a:bodyPr>
          <a:lstStyle>
            <a:lvl1pPr>
              <a:lnSpc>
                <a:spcPct val="100000"/>
              </a:lnSpc>
              <a:defRPr sz="2700"/>
            </a:lvl1pPr>
          </a:lstStyle>
          <a:p>
            <a:r>
              <a:rPr lang="nl-NL"/>
              <a:t>Klik om de stijl te bewerken</a:t>
            </a:r>
            <a:endParaRPr lang="en-US"/>
          </a:p>
        </p:txBody>
      </p:sp>
      <p:sp>
        <p:nvSpPr>
          <p:cNvPr id="5" name="Tijdelijke aanduiding voor tekst 4">
            <a:extLst>
              <a:ext uri="{FF2B5EF4-FFF2-40B4-BE49-F238E27FC236}">
                <a16:creationId xmlns:a16="http://schemas.microsoft.com/office/drawing/2014/main" id="{97CFA23B-E6B0-46E2-B7D0-02DC20800699}"/>
              </a:ext>
            </a:extLst>
          </p:cNvPr>
          <p:cNvSpPr>
            <a:spLocks noGrp="1"/>
          </p:cNvSpPr>
          <p:nvPr>
            <p:ph type="body" sz="quarter" idx="10"/>
          </p:nvPr>
        </p:nvSpPr>
        <p:spPr>
          <a:xfrm>
            <a:off x="6096000" y="3483864"/>
            <a:ext cx="4675200" cy="3373998"/>
          </a:xfrm>
          <a:solidFill>
            <a:schemeClr val="tx1"/>
          </a:solidFill>
        </p:spPr>
        <p:txBody>
          <a:bodyPr lIns="108000" tIns="72000" rIns="72000" bIns="180000"/>
          <a:lstStyle>
            <a:lvl1pPr>
              <a:spcAft>
                <a:spcPts val="450"/>
              </a:spcAft>
              <a:defRPr>
                <a:solidFill>
                  <a:schemeClr val="bg1"/>
                </a:solidFill>
              </a:defRPr>
            </a:lvl1pPr>
            <a:lvl2pPr>
              <a:spcAft>
                <a:spcPts val="450"/>
              </a:spcAft>
              <a:defRPr>
                <a:solidFill>
                  <a:schemeClr val="bg1"/>
                </a:solidFill>
              </a:defRPr>
            </a:lvl2pPr>
            <a:lvl3pPr>
              <a:spcAft>
                <a:spcPts val="450"/>
              </a:spcAft>
              <a:defRPr>
                <a:solidFill>
                  <a:schemeClr val="bg1"/>
                </a:solidFill>
              </a:defRPr>
            </a:lvl3pPr>
            <a:lvl4pPr>
              <a:spcAft>
                <a:spcPts val="450"/>
              </a:spcAft>
              <a:defRPr>
                <a:solidFill>
                  <a:schemeClr val="bg1"/>
                </a:solidFill>
              </a:defRPr>
            </a:lvl4pPr>
            <a:lvl5pPr>
              <a:spcAft>
                <a:spcPts val="450"/>
              </a:spcAft>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Tree>
    <p:extLst>
      <p:ext uri="{BB962C8B-B14F-4D97-AF65-F5344CB8AC3E}">
        <p14:creationId xmlns:p14="http://schemas.microsoft.com/office/powerpoint/2010/main" val="1062775559"/>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Bedankt 3">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6858000"/>
            <a:ext cx="144000" cy="108000"/>
          </a:xfrm>
        </p:spPr>
        <p:txBody>
          <a:bodyPr>
            <a:normAutofit/>
          </a:bodyPr>
          <a:lstStyle>
            <a:lvl1pPr marL="0" indent="0" algn="ctr">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en-US"/>
          </a:p>
        </p:txBody>
      </p:sp>
      <p:pic>
        <p:nvPicPr>
          <p:cNvPr id="9" name="Afbeelding 8">
            <a:extLst>
              <a:ext uri="{FF2B5EF4-FFF2-40B4-BE49-F238E27FC236}">
                <a16:creationId xmlns:a16="http://schemas.microsoft.com/office/drawing/2014/main" id="{3FD6DE6E-9087-47A3-B8C3-27AD55008E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111" y="5295112"/>
            <a:ext cx="1753620" cy="1031750"/>
          </a:xfrm>
          <a:prstGeom prst="rect">
            <a:avLst/>
          </a:prstGeom>
        </p:spPr>
      </p:pic>
      <p:pic>
        <p:nvPicPr>
          <p:cNvPr id="5" name="Afbeelding 4">
            <a:extLst>
              <a:ext uri="{FF2B5EF4-FFF2-40B4-BE49-F238E27FC236}">
                <a16:creationId xmlns:a16="http://schemas.microsoft.com/office/drawing/2014/main" id="{5B108FCA-66C9-43DE-B3F8-48330857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3492" y="964754"/>
            <a:ext cx="6508509" cy="4942342"/>
          </a:xfrm>
          <a:prstGeom prst="rect">
            <a:avLst/>
          </a:prstGeom>
        </p:spPr>
      </p:pic>
      <p:sp>
        <p:nvSpPr>
          <p:cNvPr id="6" name="Tekstvak 5">
            <a:extLst>
              <a:ext uri="{FF2B5EF4-FFF2-40B4-BE49-F238E27FC236}">
                <a16:creationId xmlns:a16="http://schemas.microsoft.com/office/drawing/2014/main" id="{1D4D80BF-F59B-450A-922E-771A825E7D20}"/>
              </a:ext>
            </a:extLst>
          </p:cNvPr>
          <p:cNvSpPr txBox="1">
            <a:spLocks/>
          </p:cNvSpPr>
          <p:nvPr/>
        </p:nvSpPr>
        <p:spPr>
          <a:xfrm>
            <a:off x="6297602" y="1043710"/>
            <a:ext cx="4064001" cy="4775200"/>
          </a:xfrm>
          <a:prstGeom prst="rect">
            <a:avLst/>
          </a:prstGeom>
          <a:noFill/>
        </p:spPr>
        <p:txBody>
          <a:bodyPr wrap="square" lIns="0" tIns="0" rIns="0" bIns="0" rtlCol="0" anchor="ctr" anchorCtr="0">
            <a:noAutofit/>
          </a:bodyPr>
          <a:lstStyle/>
          <a:p>
            <a:pPr algn="l"/>
            <a:r>
              <a:rPr lang="nl-NL" sz="2700" b="1" noProof="0">
                <a:solidFill>
                  <a:schemeClr val="tx1"/>
                </a:solidFill>
              </a:rPr>
              <a:t>Bedankt voor uw aandacht</a:t>
            </a:r>
          </a:p>
        </p:txBody>
      </p:sp>
    </p:spTree>
    <p:extLst>
      <p:ext uri="{BB962C8B-B14F-4D97-AF65-F5344CB8AC3E}">
        <p14:creationId xmlns:p14="http://schemas.microsoft.com/office/powerpoint/2010/main" val="4163991548"/>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nl-NL"/>
              <a:t>Klik om de stijl te bewerken</a:t>
            </a:r>
            <a:endParaRPr lang="en-US" dirty="0"/>
          </a:p>
        </p:txBody>
      </p:sp>
      <p:sp>
        <p:nvSpPr>
          <p:cNvPr id="3" name="Content Placeholder 2"/>
          <p:cNvSpPr>
            <a:spLocks noGrp="1"/>
          </p:cNvSpPr>
          <p:nvPr>
            <p:ph idx="1"/>
          </p:nvPr>
        </p:nvSpPr>
        <p:spPr/>
        <p:txBody>
          <a:bodyPr>
            <a:normAutofit/>
          </a:bodyPr>
          <a:lstStyle>
            <a:lvl1pPr>
              <a:defRPr sz="2200"/>
            </a:lvl1pPr>
            <a:lvl2pPr>
              <a:defRPr sz="2200"/>
            </a:lvl2pPr>
            <a:lvl3pPr>
              <a:defRPr sz="2200"/>
            </a:lvl3pPr>
            <a:lvl4pPr>
              <a:defRPr sz="2200"/>
            </a:lvl4pPr>
            <a:lvl5pPr>
              <a:defRPr sz="22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5050869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ps">
    <p:spTree>
      <p:nvGrpSpPr>
        <p:cNvPr id="1" name=""/>
        <p:cNvGrpSpPr/>
        <p:nvPr/>
      </p:nvGrpSpPr>
      <p:grpSpPr>
        <a:xfrm>
          <a:off x="0" y="0"/>
          <a:ext cx="0" cy="0"/>
          <a:chOff x="0" y="0"/>
          <a:chExt cx="0" cy="0"/>
        </a:xfrm>
      </p:grpSpPr>
      <p:sp>
        <p:nvSpPr>
          <p:cNvPr id="121" name="Titel">
            <a:extLst>
              <a:ext uri="{FF2B5EF4-FFF2-40B4-BE49-F238E27FC236}">
                <a16:creationId xmlns:a16="http://schemas.microsoft.com/office/drawing/2014/main" id="{9832AF1D-3B01-4FCA-BD0E-9FC69B177B89}"/>
              </a:ext>
            </a:extLst>
          </p:cNvPr>
          <p:cNvSpPr txBox="1"/>
          <p:nvPr userDrawn="1"/>
        </p:nvSpPr>
        <p:spPr>
          <a:xfrm>
            <a:off x="1080002" y="540003"/>
            <a:ext cx="2121117" cy="615425"/>
          </a:xfrm>
          <a:prstGeom prst="rect">
            <a:avLst/>
          </a:prstGeom>
          <a:noFill/>
        </p:spPr>
        <p:txBody>
          <a:bodyPr vert="horz" wrap="square" lIns="0" tIns="0" rIns="0" bIns="0" rtlCol="0" anchor="t" anchorCtr="0">
            <a:spAutoFit/>
          </a:bodyPr>
          <a:lstStyle>
            <a:lvl1pPr defTabSz="1177226">
              <a:lnSpc>
                <a:spcPct val="100000"/>
              </a:lnSpc>
              <a:spcBef>
                <a:spcPct val="0"/>
              </a:spcBef>
              <a:buNone/>
              <a:defRPr sz="4000" b="1" cap="none" baseline="0">
                <a:solidFill>
                  <a:schemeClr val="accent1"/>
                </a:solidFill>
                <a:effectLst/>
                <a:latin typeface="+mj-lt"/>
                <a:ea typeface="+mj-ea"/>
                <a:cs typeface="+mj-cs"/>
              </a:defRPr>
            </a:lvl1pPr>
          </a:lstStyle>
          <a:p>
            <a:pPr lvl="0"/>
            <a:r>
              <a:rPr lang="nl-NL" sz="3999">
                <a:latin typeface="Calibri Light" panose="020F0302020204030204" pitchFamily="34" charset="0"/>
                <a:cs typeface="Calibri Light" panose="020F0302020204030204" pitchFamily="34" charset="0"/>
              </a:rPr>
              <a:t>Tips</a:t>
            </a:r>
          </a:p>
        </p:txBody>
      </p:sp>
      <p:grpSp>
        <p:nvGrpSpPr>
          <p:cNvPr id="122" name="Tip Nieuwe dia">
            <a:extLst>
              <a:ext uri="{FF2B5EF4-FFF2-40B4-BE49-F238E27FC236}">
                <a16:creationId xmlns:a16="http://schemas.microsoft.com/office/drawing/2014/main" id="{2F3A47AE-5DF6-4111-8B0C-0399D4275924}"/>
              </a:ext>
            </a:extLst>
          </p:cNvPr>
          <p:cNvGrpSpPr/>
          <p:nvPr userDrawn="1"/>
        </p:nvGrpSpPr>
        <p:grpSpPr>
          <a:xfrm>
            <a:off x="1114089" y="1391510"/>
            <a:ext cx="2304000" cy="2723826"/>
            <a:chOff x="-2545133" y="2057057"/>
            <a:chExt cx="2304000" cy="2723826"/>
          </a:xfrm>
        </p:grpSpPr>
        <p:sp>
          <p:nvSpPr>
            <p:cNvPr id="123" name="Tip tekst">
              <a:extLst>
                <a:ext uri="{FF2B5EF4-FFF2-40B4-BE49-F238E27FC236}">
                  <a16:creationId xmlns:a16="http://schemas.microsoft.com/office/drawing/2014/main" id="{76D67B95-38B3-4D3A-AEA9-4A12D55E48B7}"/>
                </a:ext>
              </a:extLst>
            </p:cNvPr>
            <p:cNvSpPr txBox="1"/>
            <p:nvPr userDrawn="1"/>
          </p:nvSpPr>
          <p:spPr>
            <a:xfrm>
              <a:off x="-2545133" y="2057057"/>
              <a:ext cx="2304000" cy="2423740"/>
            </a:xfrm>
            <a:prstGeom prst="rect">
              <a:avLst/>
            </a:prstGeom>
            <a:noFill/>
          </p:spPr>
          <p:txBody>
            <a:bodyPr wrap="square" lIns="0" tIns="0" rIns="0" bIns="0" rtlCol="0">
              <a:spAutoFit/>
            </a:bodyPr>
            <a:lstStyle/>
            <a:p>
              <a:pPr>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Nieuwe</a:t>
              </a:r>
              <a:r>
                <a:rPr lang="nl-NL" sz="1050" b="1" baseline="0" noProof="1">
                  <a:solidFill>
                    <a:schemeClr val="tx2"/>
                  </a:solidFill>
                  <a:latin typeface="Calibri Light" panose="020F0302020204030204" pitchFamily="34" charset="0"/>
                  <a:cs typeface="Calibri Light" panose="020F0302020204030204" pitchFamily="34" charset="0"/>
                </a:rPr>
                <a:t> </a:t>
              </a: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dia</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aseline="0" noProof="1">
                  <a:solidFill>
                    <a:schemeClr val="tx1"/>
                  </a:solidFill>
                  <a:latin typeface="Calibri Light" panose="020F0302020204030204" pitchFamily="34" charset="0"/>
                  <a:cs typeface="Calibri Light" panose="020F0302020204030204" pitchFamily="34" charset="0"/>
                </a:rPr>
                <a:t>: klik </a:t>
              </a:r>
              <a:r>
                <a:rPr lang="nl-NL" sz="1050" u="sng" baseline="0" noProof="1">
                  <a:solidFill>
                    <a:schemeClr val="tx1"/>
                  </a:solidFill>
                  <a:latin typeface="Calibri Light" panose="020F0302020204030204" pitchFamily="34" charset="0"/>
                  <a:cs typeface="Calibri Light" panose="020F0302020204030204" pitchFamily="34" charset="0"/>
                </a:rPr>
                <a:t>op het tekstje onder </a:t>
              </a:r>
              <a:r>
                <a:rPr lang="nl-NL" sz="1050" baseline="0" noProof="1">
                  <a:solidFill>
                    <a:schemeClr val="tx1"/>
                  </a:solidFill>
                  <a:latin typeface="Calibri Light" panose="020F0302020204030204" pitchFamily="34" charset="0"/>
                  <a:cs typeface="Calibri Light" panose="020F0302020204030204" pitchFamily="34" charset="0"/>
                </a:rPr>
                <a:t>het pictogram </a:t>
              </a:r>
              <a:r>
                <a:rPr lang="nl-NL" sz="1050" b="1" baseline="0" noProof="1">
                  <a:solidFill>
                    <a:schemeClr val="tx1"/>
                  </a:solidFill>
                  <a:latin typeface="Calibri Light" panose="020F0302020204030204" pitchFamily="34" charset="0"/>
                  <a:cs typeface="Calibri Light" panose="020F0302020204030204" pitchFamily="34" charset="0"/>
                </a:rPr>
                <a:t>Nieuwe dia</a:t>
              </a:r>
              <a:r>
                <a:rPr lang="nl-NL" sz="1050" baseline="0" noProof="1">
                  <a:solidFill>
                    <a:schemeClr val="tx1"/>
                  </a:solidFill>
                  <a:latin typeface="Calibri Light" panose="020F0302020204030204" pitchFamily="34" charset="0"/>
                  <a:cs typeface="Calibri Light" panose="020F0302020204030204" pitchFamily="34" charset="0"/>
                </a:rPr>
                <a:t>:</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Andere indeling voor huidige dia</a:t>
              </a:r>
            </a:p>
            <a:p>
              <a:pPr>
                <a:lnSpc>
                  <a:spcPct val="100000"/>
                </a:lnSpc>
              </a:pPr>
              <a:endParaRPr lang="nl-NL" sz="1050" b="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0" baseline="0" noProof="1">
                  <a:solidFill>
                    <a:schemeClr val="tx1"/>
                  </a:solidFill>
                  <a:latin typeface="Calibri Light" panose="020F0302020204030204" pitchFamily="34" charset="0"/>
                  <a:cs typeface="Calibri Light" panose="020F0302020204030204" pitchFamily="34" charset="0"/>
                </a:rPr>
                <a:t>: klik op </a:t>
              </a:r>
              <a:r>
                <a:rPr lang="nl-NL" sz="1050" b="1" baseline="0" noProof="1">
                  <a:solidFill>
                    <a:schemeClr val="tx1"/>
                  </a:solidFill>
                  <a:latin typeface="Calibri Light" panose="020F0302020204030204" pitchFamily="34" charset="0"/>
                  <a:cs typeface="Calibri Light" panose="020F0302020204030204" pitchFamily="34" charset="0"/>
                </a:rPr>
                <a:t>Indeling</a:t>
              </a:r>
              <a:r>
                <a:rPr lang="nl-NL" sz="1050" b="0" baseline="0" noProof="1">
                  <a:solidFill>
                    <a:schemeClr val="tx1"/>
                  </a:solidFill>
                  <a:latin typeface="Calibri Light" panose="020F0302020204030204" pitchFamily="34" charset="0"/>
                  <a:cs typeface="Calibri Light" panose="020F0302020204030204" pitchFamily="34" charset="0"/>
                </a:rPr>
                <a:t>:</a:t>
              </a:r>
            </a:p>
          </p:txBody>
        </p:sp>
        <p:pic>
          <p:nvPicPr>
            <p:cNvPr id="124" name="Icon Nieuwe dia">
              <a:extLst>
                <a:ext uri="{FF2B5EF4-FFF2-40B4-BE49-F238E27FC236}">
                  <a16:creationId xmlns:a16="http://schemas.microsoft.com/office/drawing/2014/main" id="{7514B464-40D9-4395-B242-8B1A8E5A62B1}"/>
                </a:ext>
              </a:extLst>
            </p:cNvPr>
            <p:cNvPicPr>
              <a:picLocks noChangeAspect="1"/>
            </p:cNvPicPr>
            <p:nvPr userDrawn="1"/>
          </p:nvPicPr>
          <p:blipFill>
            <a:blip r:embed="rId2">
              <a:extLst>
                <a:ext uri="{28A0092B-C50C-407E-A947-70E740481C1C}">
                  <a14:useLocalDpi xmlns:a14="http://schemas.microsoft.com/office/drawing/2010/main" val="0"/>
                </a:ext>
              </a:extLst>
            </a:blip>
            <a:stretch/>
          </p:blipFill>
          <p:spPr>
            <a:xfrm>
              <a:off x="-2003707" y="2776092"/>
              <a:ext cx="495369" cy="762106"/>
            </a:xfrm>
            <a:prstGeom prst="rect">
              <a:avLst/>
            </a:prstGeom>
          </p:spPr>
        </p:pic>
        <p:sp>
          <p:nvSpPr>
            <p:cNvPr id="125" name="Pijl">
              <a:extLst>
                <a:ext uri="{FF2B5EF4-FFF2-40B4-BE49-F238E27FC236}">
                  <a16:creationId xmlns:a16="http://schemas.microsoft.com/office/drawing/2014/main" id="{764757AD-2B56-4485-A16B-AA17D099C223}"/>
                </a:ext>
              </a:extLst>
            </p:cNvPr>
            <p:cNvSpPr/>
            <p:nvPr userDrawn="1"/>
          </p:nvSpPr>
          <p:spPr>
            <a:xfrm>
              <a:off x="-1498911" y="3213945"/>
              <a:ext cx="606634" cy="181070"/>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solidFill>
                  <a:schemeClr val="tx1"/>
                </a:solidFill>
              </a:endParaRPr>
            </a:p>
          </p:txBody>
        </p:sp>
        <p:pic>
          <p:nvPicPr>
            <p:cNvPr id="126" name="Icon Indeling">
              <a:extLst>
                <a:ext uri="{FF2B5EF4-FFF2-40B4-BE49-F238E27FC236}">
                  <a16:creationId xmlns:a16="http://schemas.microsoft.com/office/drawing/2014/main" id="{087A846B-EA89-4B54-A854-EC14B137075C}"/>
                </a:ext>
              </a:extLst>
            </p:cNvPr>
            <p:cNvPicPr>
              <a:picLocks noChangeAspect="1"/>
            </p:cNvPicPr>
            <p:nvPr userDrawn="1"/>
          </p:nvPicPr>
          <p:blipFill>
            <a:blip r:embed="rId3">
              <a:extLst>
                <a:ext uri="{28A0092B-C50C-407E-A947-70E740481C1C}">
                  <a14:useLocalDpi xmlns:a14="http://schemas.microsoft.com/office/drawing/2010/main" val="0"/>
                </a:ext>
              </a:extLst>
            </a:blip>
            <a:stretch/>
          </p:blipFill>
          <p:spPr>
            <a:xfrm>
              <a:off x="-2052470" y="4552251"/>
              <a:ext cx="838317" cy="228632"/>
            </a:xfrm>
            <a:prstGeom prst="rect">
              <a:avLst/>
            </a:prstGeom>
          </p:spPr>
        </p:pic>
        <p:cxnSp>
          <p:nvCxnSpPr>
            <p:cNvPr id="127" name="Lijn">
              <a:extLst>
                <a:ext uri="{FF2B5EF4-FFF2-40B4-BE49-F238E27FC236}">
                  <a16:creationId xmlns:a16="http://schemas.microsoft.com/office/drawing/2014/main" id="{EEEAE59C-FEF7-4ADA-9FDC-3CE8BDF07E7B}"/>
                </a:ext>
              </a:extLst>
            </p:cNvPr>
            <p:cNvCxnSpPr>
              <a:cxnSpLocks/>
            </p:cNvCxnSpPr>
            <p:nvPr userDrawn="1"/>
          </p:nvCxnSpPr>
          <p:spPr>
            <a:xfrm>
              <a:off x="-2545133" y="224955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Lijn">
              <a:extLst>
                <a:ext uri="{FF2B5EF4-FFF2-40B4-BE49-F238E27FC236}">
                  <a16:creationId xmlns:a16="http://schemas.microsoft.com/office/drawing/2014/main" id="{DCE5BD24-CCFA-4DB5-A414-B10E7DB9B620}"/>
                </a:ext>
              </a:extLst>
            </p:cNvPr>
            <p:cNvCxnSpPr>
              <a:cxnSpLocks/>
            </p:cNvCxnSpPr>
            <p:nvPr userDrawn="1"/>
          </p:nvCxnSpPr>
          <p:spPr>
            <a:xfrm>
              <a:off x="-2545133" y="4186876"/>
              <a:ext cx="2304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 name="Tip Tekst opmaken">
            <a:extLst>
              <a:ext uri="{FF2B5EF4-FFF2-40B4-BE49-F238E27FC236}">
                <a16:creationId xmlns:a16="http://schemas.microsoft.com/office/drawing/2014/main" id="{72553A87-E6DE-4AC8-ADFF-F96D4DE43FE9}"/>
              </a:ext>
            </a:extLst>
          </p:cNvPr>
          <p:cNvGrpSpPr/>
          <p:nvPr userDrawn="1"/>
        </p:nvGrpSpPr>
        <p:grpSpPr>
          <a:xfrm>
            <a:off x="3908090" y="1391508"/>
            <a:ext cx="2304000" cy="4074985"/>
            <a:chOff x="-2564091" y="1731373"/>
            <a:chExt cx="2304000" cy="4074985"/>
          </a:xfrm>
        </p:grpSpPr>
        <p:sp>
          <p:nvSpPr>
            <p:cNvPr id="130" name="Tip tekst">
              <a:extLst>
                <a:ext uri="{FF2B5EF4-FFF2-40B4-BE49-F238E27FC236}">
                  <a16:creationId xmlns:a16="http://schemas.microsoft.com/office/drawing/2014/main" id="{D7BB2FFC-8DBF-407F-8DB2-3AA87503BAF7}"/>
                </a:ext>
              </a:extLst>
            </p:cNvPr>
            <p:cNvSpPr txBox="1"/>
            <p:nvPr userDrawn="1"/>
          </p:nvSpPr>
          <p:spPr>
            <a:xfrm>
              <a:off x="-2564091" y="1731373"/>
              <a:ext cx="2304000" cy="3877985"/>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Tekst opmaken</a:t>
              </a:r>
            </a:p>
            <a:p>
              <a:pPr>
                <a:lnSpc>
                  <a:spcPct val="100000"/>
                </a:lnSpc>
              </a:pPr>
              <a:endParaRPr lang="nl-NL" sz="1050" cap="all" baseline="0" noProof="1">
                <a:solidFill>
                  <a:schemeClr val="accent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In tekstkaders zijn vijf stijlen ingesteld:</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Je kiest een stijl door </a:t>
              </a:r>
              <a:r>
                <a:rPr lang="nl-NL" sz="1050" i="1" baseline="0" noProof="1">
                  <a:solidFill>
                    <a:schemeClr val="tx1"/>
                  </a:solidFill>
                  <a:latin typeface="Calibri Light" panose="020F0302020204030204" pitchFamily="34" charset="0"/>
                  <a:cs typeface="Calibri Light" panose="020F0302020204030204" pitchFamily="34" charset="0"/>
                </a:rPr>
                <a:t>aan het begin van een alinea </a:t>
              </a:r>
              <a:r>
                <a:rPr lang="nl-NL" sz="1050" baseline="0" noProof="1">
                  <a:solidFill>
                    <a:schemeClr val="tx1"/>
                  </a:solidFill>
                  <a:latin typeface="Calibri Light" panose="020F0302020204030204" pitchFamily="34" charset="0"/>
                  <a:cs typeface="Calibri Light" panose="020F0302020204030204" pitchFamily="34" charset="0"/>
                </a:rPr>
                <a:t>op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of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te drukken:</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volgende</a:t>
              </a:r>
              <a:r>
                <a:rPr lang="nl-NL" sz="1050" baseline="0" noProof="1">
                  <a:solidFill>
                    <a:schemeClr val="tx1"/>
                  </a:solidFill>
                  <a:latin typeface="Calibri Light" panose="020F0302020204030204" pitchFamily="34" charset="0"/>
                  <a:cs typeface="Calibri Light" panose="020F0302020204030204" pitchFamily="34" charset="0"/>
                </a:rPr>
                <a:t> stijl</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vorige</a:t>
              </a:r>
              <a:r>
                <a:rPr lang="nl-NL" sz="1050" i="0" u="none" baseline="0" noProof="1">
                  <a:solidFill>
                    <a:schemeClr val="tx1"/>
                  </a:solidFill>
                  <a:latin typeface="Calibri Light" panose="020F0302020204030204" pitchFamily="34" charset="0"/>
                  <a:cs typeface="Calibri Light" panose="020F0302020204030204" pitchFamily="34" charset="0"/>
                </a:rPr>
                <a:t> stijl</a:t>
              </a:r>
            </a:p>
            <a:p>
              <a:pPr marL="0" indent="0">
                <a:lnSpc>
                  <a:spcPct val="100000"/>
                </a:lnSpc>
                <a:buFont typeface="Calibri" panose="020B0604020202020204" pitchFamily="34" charset="0"/>
                <a:buNone/>
              </a:pPr>
              <a:endParaRPr lang="nl-NL" sz="105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r>
                <a:rPr lang="nl-NL" sz="1050" i="0" u="none" baseline="0" noProof="1">
                  <a:solidFill>
                    <a:schemeClr val="tx1"/>
                  </a:solidFill>
                  <a:latin typeface="Calibri Light" panose="020F0302020204030204" pitchFamily="34" charset="0"/>
                  <a:cs typeface="Calibri Light" panose="020F0302020204030204" pitchFamily="34" charset="0"/>
                </a:rPr>
                <a:t>Je kunt meerdere ‘sprongen’ tegelijk voor- of achteruit maken als je b.v. van stijl 1 naar stijl 4 wilt gaan. Je drukt dan aan het begin van een alinea meerdere keren op </a:t>
              </a:r>
              <a:r>
                <a:rPr lang="nl-NL" sz="1050" b="1" i="0" u="none" baseline="0" noProof="1">
                  <a:solidFill>
                    <a:schemeClr val="tx1"/>
                  </a:solidFill>
                  <a:latin typeface="Calibri Light" panose="020F0302020204030204" pitchFamily="34" charset="0"/>
                  <a:cs typeface="Calibri Light" panose="020F0302020204030204" pitchFamily="34" charset="0"/>
                </a:rPr>
                <a:t>[Tab]</a:t>
              </a:r>
              <a:r>
                <a:rPr lang="nl-NL" sz="1050" i="0" u="none" baseline="0" noProof="1">
                  <a:solidFill>
                    <a:schemeClr val="tx1"/>
                  </a:solidFill>
                  <a:latin typeface="Calibri Light" panose="020F0302020204030204" pitchFamily="34" charset="0"/>
                  <a:cs typeface="Calibri Light" panose="020F0302020204030204" pitchFamily="34" charset="0"/>
                </a:rPr>
                <a:t> of </a:t>
              </a:r>
              <a:r>
                <a:rPr lang="nl-NL" sz="1050" b="1" i="0" u="none" baseline="0" noProof="1">
                  <a:solidFill>
                    <a:schemeClr val="tx1"/>
                  </a:solidFill>
                  <a:latin typeface="Calibri Light" panose="020F0302020204030204" pitchFamily="34" charset="0"/>
                  <a:cs typeface="Calibri Light" panose="020F0302020204030204" pitchFamily="34" charset="0"/>
                </a:rPr>
                <a:t>[Shift]+[Tab].</a:t>
              </a:r>
            </a:p>
            <a:p>
              <a:pPr marL="0" indent="0">
                <a:lnSpc>
                  <a:spcPct val="100000"/>
                </a:lnSpc>
                <a:buFont typeface="Calibri" panose="020B0604020202020204" pitchFamily="34" charset="0"/>
                <a:buNone/>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829417"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1" i="1" u="none" cap="all" baseline="0" noProof="1">
                  <a:solidFill>
                    <a:schemeClr val="accent1"/>
                  </a:solidFill>
                  <a:latin typeface="Calibri Light" panose="020F0302020204030204" pitchFamily="34" charset="0"/>
                  <a:cs typeface="Calibri Light" panose="020F0302020204030204" pitchFamily="34" charset="0"/>
                </a:rPr>
                <a:t>Tip</a:t>
              </a:r>
              <a:r>
                <a:rPr lang="nl-NL" sz="1050" b="1" i="1" u="none" baseline="0" noProof="1">
                  <a:solidFill>
                    <a:schemeClr val="tx1"/>
                  </a:solidFill>
                  <a:latin typeface="Calibri Light" panose="020F0302020204030204" pitchFamily="34" charset="0"/>
                  <a:cs typeface="Calibri Light" panose="020F0302020204030204" pitchFamily="34" charset="0"/>
                </a:rPr>
                <a:t>: </a:t>
              </a:r>
              <a:r>
                <a:rPr lang="nl-NL" sz="1050" b="0" i="1" u="none" baseline="0" noProof="1">
                  <a:solidFill>
                    <a:schemeClr val="tx1"/>
                  </a:solidFill>
                  <a:latin typeface="Calibri Light" panose="020F0302020204030204" pitchFamily="34" charset="0"/>
                  <a:cs typeface="Calibri Light" panose="020F0302020204030204" pitchFamily="34" charset="0"/>
                </a:rPr>
                <a:t>in plaats van de Tab-toets kun je ook deze knoppen gebruiken (op de Start-tab):</a:t>
              </a:r>
            </a:p>
          </p:txBody>
        </p:sp>
        <p:pic>
          <p:nvPicPr>
            <p:cNvPr id="131" name="Icon Inspringen">
              <a:extLst>
                <a:ext uri="{FF2B5EF4-FFF2-40B4-BE49-F238E27FC236}">
                  <a16:creationId xmlns:a16="http://schemas.microsoft.com/office/drawing/2014/main" id="{CF43F927-00B0-4D5B-B697-0D4CC3EA58D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63475" y="5628215"/>
              <a:ext cx="419158" cy="178143"/>
            </a:xfrm>
            <a:prstGeom prst="rect">
              <a:avLst/>
            </a:prstGeom>
          </p:spPr>
        </p:pic>
        <p:cxnSp>
          <p:nvCxnSpPr>
            <p:cNvPr id="132" name="Lijn">
              <a:extLst>
                <a:ext uri="{FF2B5EF4-FFF2-40B4-BE49-F238E27FC236}">
                  <a16:creationId xmlns:a16="http://schemas.microsoft.com/office/drawing/2014/main" id="{55783685-606D-41B5-B8A6-C63AC95E381A}"/>
                </a:ext>
              </a:extLst>
            </p:cNvPr>
            <p:cNvCxnSpPr>
              <a:cxnSpLocks/>
            </p:cNvCxnSpPr>
            <p:nvPr userDrawn="1"/>
          </p:nvCxnSpPr>
          <p:spPr>
            <a:xfrm>
              <a:off x="-2564091" y="1923866"/>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3" name="Screenprint stijlen">
              <a:extLst>
                <a:ext uri="{FF2B5EF4-FFF2-40B4-BE49-F238E27FC236}">
                  <a16:creationId xmlns:a16="http://schemas.microsoft.com/office/drawing/2014/main" id="{86BD6095-FD1D-4D21-8E99-06BCB4E7C812}"/>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426666" y="2262433"/>
              <a:ext cx="1620215" cy="875520"/>
            </a:xfrm>
            <a:prstGeom prst="rect">
              <a:avLst/>
            </a:prstGeom>
          </p:spPr>
        </p:pic>
      </p:grpSp>
      <p:grpSp>
        <p:nvGrpSpPr>
          <p:cNvPr id="134" name="Tip Foto instellen">
            <a:extLst>
              <a:ext uri="{FF2B5EF4-FFF2-40B4-BE49-F238E27FC236}">
                <a16:creationId xmlns:a16="http://schemas.microsoft.com/office/drawing/2014/main" id="{36DEFC1B-2E82-48C4-A6CC-F2001A75A195}"/>
              </a:ext>
            </a:extLst>
          </p:cNvPr>
          <p:cNvGrpSpPr/>
          <p:nvPr userDrawn="1"/>
        </p:nvGrpSpPr>
        <p:grpSpPr>
          <a:xfrm>
            <a:off x="6641622" y="1391508"/>
            <a:ext cx="2304000" cy="5009064"/>
            <a:chOff x="6633481" y="1391507"/>
            <a:chExt cx="2304000" cy="5009064"/>
          </a:xfrm>
        </p:grpSpPr>
        <p:sp>
          <p:nvSpPr>
            <p:cNvPr id="135" name="Tip tekst">
              <a:extLst>
                <a:ext uri="{FF2B5EF4-FFF2-40B4-BE49-F238E27FC236}">
                  <a16:creationId xmlns:a16="http://schemas.microsoft.com/office/drawing/2014/main" id="{DAFF4126-7BC9-40F2-A4AD-0897615BC5FC}"/>
                </a:ext>
              </a:extLst>
            </p:cNvPr>
            <p:cNvSpPr txBox="1"/>
            <p:nvPr userDrawn="1"/>
          </p:nvSpPr>
          <p:spPr>
            <a:xfrm>
              <a:off x="6633481" y="1391507"/>
              <a:ext cx="2304000" cy="5009064"/>
            </a:xfrm>
            <a:prstGeom prst="rect">
              <a:avLst/>
            </a:prstGeom>
            <a:noFill/>
          </p:spPr>
          <p:txBody>
            <a:bodyPr wrap="square" lIns="0" tIns="0" rIns="0" bIns="0" rtlCol="0">
              <a:spAutoFit/>
            </a:bodyPr>
            <a:lstStyle/>
            <a:p>
              <a:pPr marL="0" algn="l" defTabSz="531979" rtl="0" eaLnBrk="1" latinLnBrk="0" hangingPunct="1">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Foto instellen</a:t>
              </a:r>
            </a:p>
            <a:p>
              <a:pPr marL="0" algn="l" defTabSz="531979" rtl="0" eaLnBrk="1" latinLnBrk="0" hangingPunct="1">
                <a:lnSpc>
                  <a:spcPct val="100000"/>
                </a:lnSpc>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Een fotokader wordt altijd vanuit het midden van de gekozen foto gevuld. </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i="0" u="none" baseline="0" noProof="1">
                  <a:solidFill>
                    <a:schemeClr val="tx1"/>
                  </a:solidFill>
                  <a:latin typeface="Calibri Light" panose="020F0302020204030204" pitchFamily="34" charset="0"/>
                  <a:cs typeface="Calibri Light" panose="020F0302020204030204" pitchFamily="34" charset="0"/>
                </a:rPr>
                <a:t>Als je een ander gedeelte van de foto wilt zien, gebruik je de functie ‘bijsnijden’: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op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Afbeeldingsopmaak</a:t>
              </a:r>
              <a:r>
                <a:rPr lang="nl-NL" sz="1050" b="0" i="0" u="none" baseline="0" noProof="1">
                  <a:solidFill>
                    <a:schemeClr val="tx1"/>
                  </a:solidFill>
                  <a:latin typeface="Calibri Light" panose="020F0302020204030204" pitchFamily="34" charset="0"/>
                  <a:cs typeface="Calibri Light" panose="020F0302020204030204" pitchFamily="34" charset="0"/>
                </a:rPr>
                <a:t>: klik op </a:t>
              </a:r>
              <a:r>
                <a:rPr lang="nl-NL" sz="1050" b="1" i="0" u="none" baseline="0" noProof="1">
                  <a:solidFill>
                    <a:schemeClr val="tx1"/>
                  </a:solidFill>
                  <a:latin typeface="Calibri Light" panose="020F0302020204030204" pitchFamily="34" charset="0"/>
                  <a:cs typeface="Calibri Light" panose="020F0302020204030204" pitchFamily="34" charset="0"/>
                </a:rPr>
                <a:t>Bijsnijden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Nu kun je de foto bewegen en daarmee het gewenste deel in beeld schuiven. Ook kun je de foto vergroten/ verkleinen door met de ronde witte greepjes in de hoeken te slepen.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naast het kader om de bijsnijden-functie te verlaten.</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gn="l" defTabSz="531979" rtl="0" eaLnBrk="1" latinLnBrk="0" hangingPunct="1">
                <a:lnSpc>
                  <a:spcPct val="100000"/>
                </a:lnSpc>
                <a:buFont typeface="Calibri" panose="020B0604020202020204" pitchFamily="34" charset="0"/>
                <a:buNone/>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Andere foto kiezen</a:t>
              </a:r>
            </a:p>
            <a:p>
              <a:pPr marL="0" indent="0" algn="l" defTabSz="531979" rtl="0" eaLnBrk="1" latinLnBrk="0" hangingPunct="1">
                <a:lnSpc>
                  <a:spcPct val="100000"/>
                </a:lnSpc>
                <a:buFont typeface="Calibri" panose="020B0604020202020204" pitchFamily="34" charset="0"/>
                <a:buNone/>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Selecteer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Druk op </a:t>
              </a:r>
              <a:r>
                <a:rPr lang="nl-NL" sz="1050" b="1" i="0" u="none" baseline="0" noProof="1">
                  <a:solidFill>
                    <a:schemeClr val="tx1"/>
                  </a:solidFill>
                  <a:latin typeface="Calibri Light" panose="020F0302020204030204" pitchFamily="34" charset="0"/>
                  <a:cs typeface="Calibri Light" panose="020F0302020204030204" pitchFamily="34" charset="0"/>
                </a:rPr>
                <a:t>[Delete]</a:t>
              </a: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Kies een nieuwe foto volgens de aanwijzingen.</a:t>
              </a:r>
            </a:p>
          </p:txBody>
        </p:sp>
        <p:cxnSp>
          <p:nvCxnSpPr>
            <p:cNvPr id="136" name="Lijn">
              <a:extLst>
                <a:ext uri="{FF2B5EF4-FFF2-40B4-BE49-F238E27FC236}">
                  <a16:creationId xmlns:a16="http://schemas.microsoft.com/office/drawing/2014/main" id="{A8E43A82-FA65-4B50-9828-C4740E9E741A}"/>
                </a:ext>
              </a:extLst>
            </p:cNvPr>
            <p:cNvCxnSpPr>
              <a:cxnSpLocks/>
            </p:cNvCxnSpPr>
            <p:nvPr userDrawn="1"/>
          </p:nvCxnSpPr>
          <p:spPr>
            <a:xfrm>
              <a:off x="6633481" y="158400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Lijn">
              <a:extLst>
                <a:ext uri="{FF2B5EF4-FFF2-40B4-BE49-F238E27FC236}">
                  <a16:creationId xmlns:a16="http://schemas.microsoft.com/office/drawing/2014/main" id="{0150E791-AE56-48CE-BD8B-44B868408D75}"/>
                </a:ext>
              </a:extLst>
            </p:cNvPr>
            <p:cNvCxnSpPr>
              <a:cxnSpLocks/>
            </p:cNvCxnSpPr>
            <p:nvPr userDrawn="1"/>
          </p:nvCxnSpPr>
          <p:spPr>
            <a:xfrm>
              <a:off x="6633481" y="5127989"/>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8" name="Icon Bijsnijden" descr="Afbeelding met tafel&#10;&#10;Automatisch gegenereerde beschrijving">
              <a:extLst>
                <a:ext uri="{FF2B5EF4-FFF2-40B4-BE49-F238E27FC236}">
                  <a16:creationId xmlns:a16="http://schemas.microsoft.com/office/drawing/2014/main" id="{4B64F629-3218-474E-A1F5-909319BB8D0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96542" y="2948859"/>
              <a:ext cx="562053" cy="724001"/>
            </a:xfrm>
            <a:prstGeom prst="rect">
              <a:avLst/>
            </a:prstGeom>
          </p:spPr>
        </p:pic>
        <p:pic>
          <p:nvPicPr>
            <p:cNvPr id="139" name="Icon Opnieuw instellen">
              <a:extLst>
                <a:ext uri="{FF2B5EF4-FFF2-40B4-BE49-F238E27FC236}">
                  <a16:creationId xmlns:a16="http://schemas.microsoft.com/office/drawing/2014/main" id="{ECEAD7ED-CCA4-47A3-9804-4095FAD53DD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32014" y="5743449"/>
              <a:ext cx="1181265" cy="257211"/>
            </a:xfrm>
            <a:prstGeom prst="rect">
              <a:avLst/>
            </a:prstGeom>
          </p:spPr>
        </p:pic>
      </p:grpSp>
      <p:grpSp>
        <p:nvGrpSpPr>
          <p:cNvPr id="140" name="Tip Dia herstellen">
            <a:extLst>
              <a:ext uri="{FF2B5EF4-FFF2-40B4-BE49-F238E27FC236}">
                <a16:creationId xmlns:a16="http://schemas.microsoft.com/office/drawing/2014/main" id="{50F5CC48-804D-426E-8495-1935FB72D7E5}"/>
              </a:ext>
            </a:extLst>
          </p:cNvPr>
          <p:cNvGrpSpPr/>
          <p:nvPr userDrawn="1"/>
        </p:nvGrpSpPr>
        <p:grpSpPr>
          <a:xfrm>
            <a:off x="9375155" y="1391510"/>
            <a:ext cx="2304000" cy="4201150"/>
            <a:chOff x="9375155" y="1391507"/>
            <a:chExt cx="2304000" cy="4201150"/>
          </a:xfrm>
        </p:grpSpPr>
        <p:sp>
          <p:nvSpPr>
            <p:cNvPr id="141" name="Tip tekst">
              <a:extLst>
                <a:ext uri="{FF2B5EF4-FFF2-40B4-BE49-F238E27FC236}">
                  <a16:creationId xmlns:a16="http://schemas.microsoft.com/office/drawing/2014/main" id="{F03604F6-D217-4100-8DC7-447C5DF07B76}"/>
                </a:ext>
              </a:extLst>
            </p:cNvPr>
            <p:cNvSpPr txBox="1"/>
            <p:nvPr userDrawn="1"/>
          </p:nvSpPr>
          <p:spPr>
            <a:xfrm>
              <a:off x="9375155" y="1391507"/>
              <a:ext cx="2304000" cy="4201150"/>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Dia herstellen</a:t>
              </a:r>
            </a:p>
            <a:p>
              <a:pPr>
                <a:lnSpc>
                  <a:spcPct val="100000"/>
                </a:lnSpc>
              </a:pPr>
              <a:endParaRPr lang="nl-NL" sz="1050" b="0" cap="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Als de dia-elementen niet (meer) op de juiste manier (over elkaar) liggen kun je de dia-indeling herstellen:</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1:</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Verwijder eerst de bijsnijdingen van foto’s op deze dia (anders raken ze in STAP 2 verloren):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Klik op de foto.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Op tab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Afbeeldingsopmaak</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 klik op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Afbeeldingen comprimeren</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Selecteer </a:t>
              </a:r>
              <a:r>
                <a:rPr lang="nl-NL" sz="1050" b="1" i="0" u="none" baseline="0" noProof="1">
                  <a:solidFill>
                    <a:schemeClr val="tx1"/>
                  </a:solidFill>
                  <a:latin typeface="Calibri Light" panose="020F0302020204030204" pitchFamily="34" charset="0"/>
                  <a:cs typeface="Calibri Light" panose="020F0302020204030204" pitchFamily="34" charset="0"/>
                </a:rPr>
                <a:t>Bijgesneden gebieden van afbeeldingen verwijderen</a:t>
              </a:r>
              <a:r>
                <a:rPr lang="nl-NL" sz="1050" b="0" i="0" u="none" baseline="0" noProof="1">
                  <a:solidFill>
                    <a:schemeClr val="tx1"/>
                  </a:solidFill>
                  <a:latin typeface="Calibri Light" panose="020F0302020204030204" pitchFamily="34" charset="0"/>
                  <a:cs typeface="Calibri Light" panose="020F0302020204030204" pitchFamily="34" charset="0"/>
                </a:rPr>
                <a:t> en </a:t>
              </a:r>
              <a:r>
                <a:rPr lang="nl-NL" sz="1050" b="1" i="0" u="none" baseline="0" noProof="1">
                  <a:solidFill>
                    <a:schemeClr val="tx1"/>
                  </a:solidFill>
                  <a:latin typeface="Calibri Light" panose="020F0302020204030204" pitchFamily="34" charset="0"/>
                  <a:cs typeface="Calibri Light" panose="020F0302020204030204" pitchFamily="34" charset="0"/>
                </a:rPr>
                <a:t>Standaardresolutie gebruiken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Sluit af met een klik op </a:t>
              </a:r>
              <a:r>
                <a:rPr lang="nl-NL" sz="1050" b="1" i="0" u="none" baseline="0" noProof="1">
                  <a:solidFill>
                    <a:schemeClr val="tx1"/>
                  </a:solidFill>
                  <a:latin typeface="Calibri Light" panose="020F0302020204030204" pitchFamily="34" charset="0"/>
                  <a:cs typeface="Calibri Light" panose="020F0302020204030204" pitchFamily="34" charset="0"/>
                </a:rPr>
                <a:t>OK</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2:</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1377955"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p:txBody>
        </p:sp>
        <p:cxnSp>
          <p:nvCxnSpPr>
            <p:cNvPr id="142" name="Lijn">
              <a:extLst>
                <a:ext uri="{FF2B5EF4-FFF2-40B4-BE49-F238E27FC236}">
                  <a16:creationId xmlns:a16="http://schemas.microsoft.com/office/drawing/2014/main" id="{ECE3DE52-C3EA-4DC1-B3F9-EEA3DBCEEEF4}"/>
                </a:ext>
              </a:extLst>
            </p:cNvPr>
            <p:cNvCxnSpPr>
              <a:cxnSpLocks/>
            </p:cNvCxnSpPr>
            <p:nvPr userDrawn="1"/>
          </p:nvCxnSpPr>
          <p:spPr>
            <a:xfrm>
              <a:off x="9375155" y="1584000"/>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3" name="Icon Afbeeldingen comprimeren">
              <a:extLst>
                <a:ext uri="{FF2B5EF4-FFF2-40B4-BE49-F238E27FC236}">
                  <a16:creationId xmlns:a16="http://schemas.microsoft.com/office/drawing/2014/main" id="{242BF795-21CD-4CB0-B783-A5078CF86BBF}"/>
                </a:ext>
              </a:extLst>
            </p:cNvPr>
            <p:cNvPicPr>
              <a:picLocks noChangeAspect="1"/>
            </p:cNvPicPr>
            <p:nvPr userDrawn="1"/>
          </p:nvPicPr>
          <p:blipFill>
            <a:blip r:embed="rId8">
              <a:extLst>
                <a:ext uri="{28A0092B-C50C-407E-A947-70E740481C1C}">
                  <a14:useLocalDpi xmlns:a14="http://schemas.microsoft.com/office/drawing/2010/main" val="0"/>
                </a:ext>
              </a:extLst>
            </a:blip>
            <a:stretch/>
          </p:blipFill>
          <p:spPr>
            <a:xfrm>
              <a:off x="9511434" y="3464874"/>
              <a:ext cx="1705213" cy="228632"/>
            </a:xfrm>
            <a:prstGeom prst="rect">
              <a:avLst/>
            </a:prstGeom>
          </p:spPr>
        </p:pic>
        <p:pic>
          <p:nvPicPr>
            <p:cNvPr id="144" name="Icon Opnieuw instellen">
              <a:extLst>
                <a:ext uri="{FF2B5EF4-FFF2-40B4-BE49-F238E27FC236}">
                  <a16:creationId xmlns:a16="http://schemas.microsoft.com/office/drawing/2014/main" id="{0F159EE5-0DB6-44B4-B1E3-B600765D8FC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78170" y="4937066"/>
              <a:ext cx="1181265" cy="257211"/>
            </a:xfrm>
            <a:prstGeom prst="rect">
              <a:avLst/>
            </a:prstGeom>
          </p:spPr>
        </p:pic>
      </p:grpSp>
      <p:sp>
        <p:nvSpPr>
          <p:cNvPr id="145" name="Tijdelijke aanduiding voor datum 1">
            <a:extLst>
              <a:ext uri="{FF2B5EF4-FFF2-40B4-BE49-F238E27FC236}">
                <a16:creationId xmlns:a16="http://schemas.microsoft.com/office/drawing/2014/main" id="{3FFF70E0-9C62-42C0-999D-79C0187433DB}"/>
              </a:ext>
            </a:extLst>
          </p:cNvPr>
          <p:cNvSpPr>
            <a:spLocks noGrp="1"/>
          </p:cNvSpPr>
          <p:nvPr>
            <p:ph type="dt" sz="half" idx="10"/>
          </p:nvPr>
        </p:nvSpPr>
        <p:spPr>
          <a:xfrm>
            <a:off x="-84432" y="6695008"/>
            <a:ext cx="36000" cy="307777"/>
          </a:xfrm>
          <a:prstGeom prst="rect">
            <a:avLst/>
          </a:prstGeom>
        </p:spPr>
        <p:txBody>
          <a:bodyPr>
            <a:spAutoFit/>
          </a:bodyPr>
          <a:lstStyle>
            <a:lvl1pPr>
              <a:defRPr sz="100">
                <a:solidFill>
                  <a:srgbClr val="E6E6E6"/>
                </a:solidFill>
              </a:defRPr>
            </a:lvl1pPr>
          </a:lstStyle>
          <a:p>
            <a:fld id="{8B37950E-F7D9-49D4-8201-0A96F5749215}" type="datetime4">
              <a:rPr lang="nl-NL" smtClean="0"/>
              <a:t>4 maart 2025</a:t>
            </a:fld>
            <a:endParaRPr lang="nl-NL"/>
          </a:p>
        </p:txBody>
      </p:sp>
      <p:sp>
        <p:nvSpPr>
          <p:cNvPr id="146" name="Tijdelijke aanduiding voor voettekst 2">
            <a:extLst>
              <a:ext uri="{FF2B5EF4-FFF2-40B4-BE49-F238E27FC236}">
                <a16:creationId xmlns:a16="http://schemas.microsoft.com/office/drawing/2014/main" id="{C970C9C0-2814-41BA-938D-B4F9E5E41EFB}"/>
              </a:ext>
            </a:extLst>
          </p:cNvPr>
          <p:cNvSpPr>
            <a:spLocks noGrp="1"/>
          </p:cNvSpPr>
          <p:nvPr>
            <p:ph type="ftr" sz="quarter" idx="11"/>
          </p:nvPr>
        </p:nvSpPr>
        <p:spPr>
          <a:xfrm>
            <a:off x="-84432" y="6695010"/>
            <a:ext cx="36000" cy="907941"/>
          </a:xfrm>
          <a:prstGeom prst="rect">
            <a:avLst/>
          </a:prstGeom>
        </p:spPr>
        <p:txBody>
          <a:bodyPr>
            <a:spAutoFit/>
          </a:bodyPr>
          <a:lstStyle>
            <a:lvl1pPr>
              <a:defRPr sz="100">
                <a:solidFill>
                  <a:srgbClr val="E6E6E6"/>
                </a:solidFill>
              </a:defRPr>
            </a:lvl1pPr>
          </a:lstStyle>
          <a:p>
            <a:r>
              <a:rPr lang="nl-NL"/>
              <a:t>Titel van de presentatie via &gt;Invoegen &gt;Koptekst en voettekst</a:t>
            </a:r>
          </a:p>
        </p:txBody>
      </p:sp>
      <p:sp>
        <p:nvSpPr>
          <p:cNvPr id="147" name="Tijdelijke aanduiding voor dianummer 3">
            <a:extLst>
              <a:ext uri="{FF2B5EF4-FFF2-40B4-BE49-F238E27FC236}">
                <a16:creationId xmlns:a16="http://schemas.microsoft.com/office/drawing/2014/main" id="{0B7FD4F4-2E28-41DA-B738-FB098BA4F714}"/>
              </a:ext>
            </a:extLst>
          </p:cNvPr>
          <p:cNvSpPr>
            <a:spLocks noGrp="1"/>
          </p:cNvSpPr>
          <p:nvPr>
            <p:ph type="sldNum" sz="quarter" idx="12"/>
          </p:nvPr>
        </p:nvSpPr>
        <p:spPr>
          <a:xfrm>
            <a:off x="-84432" y="6695008"/>
            <a:ext cx="36000" cy="169277"/>
          </a:xfrm>
          <a:prstGeom prst="rect">
            <a:avLst/>
          </a:prstGeom>
        </p:spPr>
        <p:txBody>
          <a:bodyPr>
            <a:spAutoFit/>
          </a:bodyPr>
          <a:lstStyle>
            <a:lvl1pPr>
              <a:defRPr sz="100">
                <a:solidFill>
                  <a:srgbClr val="E6E6E6"/>
                </a:solidFill>
              </a:defRPr>
            </a:lvl1pPr>
          </a:lstStyle>
          <a:p>
            <a:fld id="{B8626174-7854-4699-ADD6-1A80D8049B55}" type="slidenum">
              <a:rPr lang="nl-NL" smtClean="0"/>
              <a:pPr/>
              <a:t>‹nr.›</a:t>
            </a:fld>
            <a:endParaRPr lang="nl-NL"/>
          </a:p>
        </p:txBody>
      </p:sp>
      <p:sp>
        <p:nvSpPr>
          <p:cNvPr id="148" name="Titel 4">
            <a:extLst>
              <a:ext uri="{FF2B5EF4-FFF2-40B4-BE49-F238E27FC236}">
                <a16:creationId xmlns:a16="http://schemas.microsoft.com/office/drawing/2014/main" id="{D1AB2F9D-80F5-47D5-B03F-079A6920C3EA}"/>
              </a:ext>
            </a:extLst>
          </p:cNvPr>
          <p:cNvSpPr>
            <a:spLocks noGrp="1"/>
          </p:cNvSpPr>
          <p:nvPr>
            <p:ph type="title" hasCustomPrompt="1"/>
          </p:nvPr>
        </p:nvSpPr>
        <p:spPr>
          <a:xfrm>
            <a:off x="43490" y="-228203"/>
            <a:ext cx="360000" cy="153888"/>
          </a:xfrm>
          <a:prstGeom prst="rect">
            <a:avLst/>
          </a:prstGeom>
        </p:spPr>
        <p:txBody>
          <a:bodyPr lIns="0" tIns="0" rIns="0" bIns="0"/>
          <a:lstStyle>
            <a:lvl1pPr>
              <a:defRPr sz="1000">
                <a:solidFill>
                  <a:schemeClr val="bg2">
                    <a:lumMod val="75000"/>
                  </a:schemeClr>
                </a:solidFill>
              </a:defRPr>
            </a:lvl1pPr>
          </a:lstStyle>
          <a:p>
            <a:r>
              <a:rPr lang="nl-NL"/>
              <a:t>[titel]</a:t>
            </a:r>
          </a:p>
        </p:txBody>
      </p:sp>
    </p:spTree>
    <p:extLst>
      <p:ext uri="{BB962C8B-B14F-4D97-AF65-F5344CB8AC3E}">
        <p14:creationId xmlns:p14="http://schemas.microsoft.com/office/powerpoint/2010/main" val="182031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p:txBody>
          <a:body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59355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en foto 1">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10861112"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3"/>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1152001"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1152001"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6228964" y="5051234"/>
            <a:ext cx="3171600" cy="16020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10150993" y="144100"/>
            <a:ext cx="1904400" cy="19044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862744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en foto 2">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0"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20000"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542506"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542506"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2797195" y="5051234"/>
            <a:ext cx="3182400" cy="15912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286438" y="191681"/>
            <a:ext cx="1933200" cy="19332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09039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en foto 3">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2EF39915-EC0C-29FE-CC6D-0251F9238FEF}"/>
              </a:ext>
            </a:extLst>
          </p:cNvPr>
          <p:cNvSpPr/>
          <p:nvPr userDrawn="1"/>
        </p:nvSpPr>
        <p:spPr>
          <a:xfrm>
            <a:off x="6096000" y="0"/>
            <a:ext cx="6095572"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chemeClr val="accent3"/>
          </a:solidFill>
        </p:spPr>
        <p:txBody>
          <a:bodyPr wrap="square" lIns="0" tIns="0" rIns="0" bIns="0" rtlCol="0"/>
          <a:lstStyle/>
          <a:p>
            <a:endParaRPr/>
          </a:p>
        </p:txBody>
      </p:sp>
      <p:sp>
        <p:nvSpPr>
          <p:cNvPr id="8" name="object 4">
            <a:extLst>
              <a:ext uri="{FF2B5EF4-FFF2-40B4-BE49-F238E27FC236}">
                <a16:creationId xmlns:a16="http://schemas.microsoft.com/office/drawing/2014/main" id="{AADDC718-8FC4-24B0-C319-C1C89ECE29ED}"/>
              </a:ext>
            </a:extLst>
          </p:cNvPr>
          <p:cNvSpPr/>
          <p:nvPr userDrawn="1"/>
        </p:nvSpPr>
        <p:spPr>
          <a:xfrm>
            <a:off x="6095992" y="3"/>
            <a:ext cx="6095957" cy="6857615"/>
          </a:xfrm>
          <a:custGeom>
            <a:avLst/>
            <a:gdLst/>
            <a:ahLst/>
            <a:cxnLst/>
            <a:rect l="l" t="t" r="r" b="b"/>
            <a:pathLst>
              <a:path w="10052685" h="11308715">
                <a:moveTo>
                  <a:pt x="1736496" y="11308550"/>
                </a:moveTo>
                <a:lnTo>
                  <a:pt x="0" y="9502610"/>
                </a:lnTo>
                <a:lnTo>
                  <a:pt x="0" y="11104131"/>
                </a:lnTo>
                <a:lnTo>
                  <a:pt x="196570" y="11308550"/>
                </a:lnTo>
                <a:lnTo>
                  <a:pt x="1736496" y="11308550"/>
                </a:lnTo>
                <a:close/>
              </a:path>
              <a:path w="10052685" h="11308715">
                <a:moveTo>
                  <a:pt x="2279421" y="2576652"/>
                </a:moveTo>
                <a:lnTo>
                  <a:pt x="12" y="206057"/>
                </a:lnTo>
                <a:lnTo>
                  <a:pt x="12" y="1807578"/>
                </a:lnTo>
                <a:lnTo>
                  <a:pt x="753859" y="2591574"/>
                </a:lnTo>
                <a:lnTo>
                  <a:pt x="12" y="3387433"/>
                </a:lnTo>
                <a:lnTo>
                  <a:pt x="12" y="4995672"/>
                </a:lnTo>
                <a:lnTo>
                  <a:pt x="2279421" y="2576652"/>
                </a:lnTo>
                <a:close/>
              </a:path>
              <a:path w="10052685" h="11308715">
                <a:moveTo>
                  <a:pt x="5526964" y="2584856"/>
                </a:moveTo>
                <a:lnTo>
                  <a:pt x="3041548" y="0"/>
                </a:lnTo>
                <a:lnTo>
                  <a:pt x="1501609" y="0"/>
                </a:lnTo>
                <a:lnTo>
                  <a:pt x="4001414" y="2599791"/>
                </a:lnTo>
                <a:lnTo>
                  <a:pt x="0" y="6927837"/>
                </a:lnTo>
                <a:lnTo>
                  <a:pt x="0" y="8563000"/>
                </a:lnTo>
                <a:lnTo>
                  <a:pt x="5526964" y="2584856"/>
                </a:lnTo>
                <a:close/>
              </a:path>
              <a:path w="10052685" h="11308715">
                <a:moveTo>
                  <a:pt x="8564321" y="2584856"/>
                </a:moveTo>
                <a:lnTo>
                  <a:pt x="6078880" y="0"/>
                </a:lnTo>
                <a:lnTo>
                  <a:pt x="4538954" y="0"/>
                </a:lnTo>
                <a:lnTo>
                  <a:pt x="7038759" y="2599791"/>
                </a:lnTo>
                <a:lnTo>
                  <a:pt x="1068908" y="9056967"/>
                </a:lnTo>
                <a:lnTo>
                  <a:pt x="3233902" y="11308550"/>
                </a:lnTo>
                <a:lnTo>
                  <a:pt x="4773828" y="11308550"/>
                </a:lnTo>
                <a:lnTo>
                  <a:pt x="2594470" y="9042032"/>
                </a:lnTo>
                <a:lnTo>
                  <a:pt x="8564321" y="2584856"/>
                </a:lnTo>
                <a:close/>
              </a:path>
              <a:path w="10052685" h="11308715">
                <a:moveTo>
                  <a:pt x="10052050" y="6180798"/>
                </a:moveTo>
                <a:lnTo>
                  <a:pt x="7392962" y="9056967"/>
                </a:lnTo>
                <a:lnTo>
                  <a:pt x="9557956" y="11308550"/>
                </a:lnTo>
                <a:lnTo>
                  <a:pt x="10052050" y="11308550"/>
                </a:lnTo>
                <a:lnTo>
                  <a:pt x="10052050" y="10220896"/>
                </a:lnTo>
                <a:lnTo>
                  <a:pt x="8918524" y="9042032"/>
                </a:lnTo>
                <a:lnTo>
                  <a:pt x="10052050" y="7815961"/>
                </a:lnTo>
                <a:lnTo>
                  <a:pt x="10052050" y="6180798"/>
                </a:lnTo>
                <a:close/>
              </a:path>
              <a:path w="10052685" h="11308715">
                <a:moveTo>
                  <a:pt x="10052063" y="2625788"/>
                </a:moveTo>
                <a:lnTo>
                  <a:pt x="4106253" y="9056967"/>
                </a:lnTo>
                <a:lnTo>
                  <a:pt x="6271234" y="11308550"/>
                </a:lnTo>
                <a:lnTo>
                  <a:pt x="7811173" y="11308550"/>
                </a:lnTo>
                <a:lnTo>
                  <a:pt x="5631827" y="9042032"/>
                </a:lnTo>
                <a:lnTo>
                  <a:pt x="10052063" y="4260964"/>
                </a:lnTo>
                <a:lnTo>
                  <a:pt x="10052063" y="2625788"/>
                </a:lnTo>
                <a:close/>
              </a:path>
              <a:path w="10052685" h="11308715">
                <a:moveTo>
                  <a:pt x="10052063" y="973264"/>
                </a:moveTo>
                <a:lnTo>
                  <a:pt x="9116225" y="0"/>
                </a:lnTo>
                <a:lnTo>
                  <a:pt x="7576286" y="0"/>
                </a:lnTo>
                <a:lnTo>
                  <a:pt x="10052063" y="2574785"/>
                </a:lnTo>
                <a:lnTo>
                  <a:pt x="10052063" y="973264"/>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719999" y="2160395"/>
            <a:ext cx="4926658"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9" name="Titel 8">
            <a:extLst>
              <a:ext uri="{FF2B5EF4-FFF2-40B4-BE49-F238E27FC236}">
                <a16:creationId xmlns:a16="http://schemas.microsoft.com/office/drawing/2014/main" id="{AADF68DE-19FC-E22C-0BA5-2742121A9ADA}"/>
              </a:ext>
            </a:extLst>
          </p:cNvPr>
          <p:cNvSpPr>
            <a:spLocks noGrp="1"/>
          </p:cNvSpPr>
          <p:nvPr>
            <p:ph type="title" hasCustomPrompt="1"/>
          </p:nvPr>
        </p:nvSpPr>
        <p:spPr>
          <a:xfrm>
            <a:off x="719998" y="522513"/>
            <a:ext cx="4926658" cy="1408654"/>
          </a:xfrm>
        </p:spPr>
        <p:txBody>
          <a:bodyPr/>
          <a:lstStyle/>
          <a:p>
            <a:r>
              <a:rPr lang="nl-NL"/>
              <a:t>[titel]</a:t>
            </a:r>
          </a:p>
        </p:txBody>
      </p:sp>
    </p:spTree>
    <p:extLst>
      <p:ext uri="{BB962C8B-B14F-4D97-AF65-F5344CB8AC3E}">
        <p14:creationId xmlns:p14="http://schemas.microsoft.com/office/powerpoint/2010/main" val="85903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foto 4">
    <p:spTree>
      <p:nvGrpSpPr>
        <p:cNvPr id="1" name=""/>
        <p:cNvGrpSpPr/>
        <p:nvPr/>
      </p:nvGrpSpPr>
      <p:grpSpPr>
        <a:xfrm>
          <a:off x="0" y="0"/>
          <a:ext cx="0" cy="0"/>
          <a:chOff x="0" y="0"/>
          <a:chExt cx="0" cy="0"/>
        </a:xfrm>
      </p:grpSpPr>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601784" y="0"/>
            <a:ext cx="4590216"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340000" y="609218"/>
            <a:ext cx="4944000" cy="1832529"/>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2340000" y="2552281"/>
            <a:ext cx="4944000" cy="376812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object 6">
            <a:extLst>
              <a:ext uri="{FF2B5EF4-FFF2-40B4-BE49-F238E27FC236}">
                <a16:creationId xmlns:a16="http://schemas.microsoft.com/office/drawing/2014/main" id="{34896B93-08EF-7BD0-B9D4-3820E83B8258}"/>
              </a:ext>
            </a:extLst>
          </p:cNvPr>
          <p:cNvSpPr/>
          <p:nvPr/>
        </p:nvSpPr>
        <p:spPr>
          <a:xfrm>
            <a:off x="428" y="3429600"/>
            <a:ext cx="1714693" cy="1713600"/>
          </a:xfrm>
          <a:custGeom>
            <a:avLst/>
            <a:gdLst/>
            <a:ahLst/>
            <a:cxnLst/>
            <a:rect l="l" t="t" r="r" b="b"/>
            <a:pathLst>
              <a:path w="2827655" h="2827654">
                <a:moveTo>
                  <a:pt x="2827096" y="2827121"/>
                </a:moveTo>
                <a:lnTo>
                  <a:pt x="2825470" y="2778734"/>
                </a:lnTo>
                <a:lnTo>
                  <a:pt x="2820644" y="2731211"/>
                </a:lnTo>
                <a:lnTo>
                  <a:pt x="2812732" y="2684678"/>
                </a:lnTo>
                <a:lnTo>
                  <a:pt x="2801848" y="2639225"/>
                </a:lnTo>
                <a:lnTo>
                  <a:pt x="2788094" y="2594965"/>
                </a:lnTo>
                <a:lnTo>
                  <a:pt x="2771559" y="2552001"/>
                </a:lnTo>
                <a:lnTo>
                  <a:pt x="2752356" y="2510447"/>
                </a:lnTo>
                <a:lnTo>
                  <a:pt x="2730601" y="2470391"/>
                </a:lnTo>
                <a:lnTo>
                  <a:pt x="2706395" y="2431948"/>
                </a:lnTo>
                <a:lnTo>
                  <a:pt x="2679839" y="2395220"/>
                </a:lnTo>
                <a:lnTo>
                  <a:pt x="2651036" y="2360320"/>
                </a:lnTo>
                <a:lnTo>
                  <a:pt x="2620086" y="2327351"/>
                </a:lnTo>
                <a:lnTo>
                  <a:pt x="2587117" y="2296401"/>
                </a:lnTo>
                <a:lnTo>
                  <a:pt x="2552217" y="2267597"/>
                </a:lnTo>
                <a:lnTo>
                  <a:pt x="2515489" y="2241042"/>
                </a:lnTo>
                <a:lnTo>
                  <a:pt x="2477058" y="2216835"/>
                </a:lnTo>
                <a:lnTo>
                  <a:pt x="2437003" y="2195080"/>
                </a:lnTo>
                <a:lnTo>
                  <a:pt x="2395436" y="2175878"/>
                </a:lnTo>
                <a:lnTo>
                  <a:pt x="2352484" y="2159343"/>
                </a:lnTo>
                <a:lnTo>
                  <a:pt x="2308225" y="2145576"/>
                </a:lnTo>
                <a:lnTo>
                  <a:pt x="2262771" y="2134692"/>
                </a:lnTo>
                <a:lnTo>
                  <a:pt x="2216239" y="2126792"/>
                </a:lnTo>
                <a:lnTo>
                  <a:pt x="2168728" y="2121966"/>
                </a:lnTo>
                <a:lnTo>
                  <a:pt x="2120341" y="2120341"/>
                </a:lnTo>
                <a:lnTo>
                  <a:pt x="2071954" y="2121966"/>
                </a:lnTo>
                <a:lnTo>
                  <a:pt x="2024430" y="2126792"/>
                </a:lnTo>
                <a:lnTo>
                  <a:pt x="1977898" y="2134692"/>
                </a:lnTo>
                <a:lnTo>
                  <a:pt x="1932444" y="2145576"/>
                </a:lnTo>
                <a:lnTo>
                  <a:pt x="1888185" y="2159343"/>
                </a:lnTo>
                <a:lnTo>
                  <a:pt x="1845221" y="2175878"/>
                </a:lnTo>
                <a:lnTo>
                  <a:pt x="1803666" y="2195080"/>
                </a:lnTo>
                <a:lnTo>
                  <a:pt x="1763610" y="2216835"/>
                </a:lnTo>
                <a:lnTo>
                  <a:pt x="1725168" y="2241042"/>
                </a:lnTo>
                <a:lnTo>
                  <a:pt x="1688439" y="2267597"/>
                </a:lnTo>
                <a:lnTo>
                  <a:pt x="1653540" y="2296401"/>
                </a:lnTo>
                <a:lnTo>
                  <a:pt x="1620570" y="2327351"/>
                </a:lnTo>
                <a:lnTo>
                  <a:pt x="1589620" y="2360320"/>
                </a:lnTo>
                <a:lnTo>
                  <a:pt x="1560817" y="2395220"/>
                </a:lnTo>
                <a:lnTo>
                  <a:pt x="1534261" y="2431948"/>
                </a:lnTo>
                <a:lnTo>
                  <a:pt x="1510055" y="2470391"/>
                </a:lnTo>
                <a:lnTo>
                  <a:pt x="1488300" y="2510447"/>
                </a:lnTo>
                <a:lnTo>
                  <a:pt x="1469097" y="2552001"/>
                </a:lnTo>
                <a:lnTo>
                  <a:pt x="1452562" y="2594965"/>
                </a:lnTo>
                <a:lnTo>
                  <a:pt x="1438808" y="2639225"/>
                </a:lnTo>
                <a:lnTo>
                  <a:pt x="1427911" y="2684678"/>
                </a:lnTo>
                <a:lnTo>
                  <a:pt x="1420012" y="2731211"/>
                </a:lnTo>
                <a:lnTo>
                  <a:pt x="1415186" y="2778734"/>
                </a:lnTo>
                <a:lnTo>
                  <a:pt x="1413560" y="2826943"/>
                </a:lnTo>
                <a:lnTo>
                  <a:pt x="1411935" y="2778734"/>
                </a:lnTo>
                <a:lnTo>
                  <a:pt x="1407121" y="2731211"/>
                </a:lnTo>
                <a:lnTo>
                  <a:pt x="1399209" y="2684678"/>
                </a:lnTo>
                <a:lnTo>
                  <a:pt x="1388325" y="2639225"/>
                </a:lnTo>
                <a:lnTo>
                  <a:pt x="1374559" y="2594965"/>
                </a:lnTo>
                <a:lnTo>
                  <a:pt x="1358023" y="2552001"/>
                </a:lnTo>
                <a:lnTo>
                  <a:pt x="1338834" y="2510447"/>
                </a:lnTo>
                <a:lnTo>
                  <a:pt x="1317078" y="2470391"/>
                </a:lnTo>
                <a:lnTo>
                  <a:pt x="1292860" y="2431948"/>
                </a:lnTo>
                <a:lnTo>
                  <a:pt x="1266304" y="2395220"/>
                </a:lnTo>
                <a:lnTo>
                  <a:pt x="1237500" y="2360320"/>
                </a:lnTo>
                <a:lnTo>
                  <a:pt x="1206563" y="2327351"/>
                </a:lnTo>
                <a:lnTo>
                  <a:pt x="1173581" y="2296401"/>
                </a:lnTo>
                <a:lnTo>
                  <a:pt x="1138682" y="2267597"/>
                </a:lnTo>
                <a:lnTo>
                  <a:pt x="1101966" y="2241042"/>
                </a:lnTo>
                <a:lnTo>
                  <a:pt x="1063523" y="2216835"/>
                </a:lnTo>
                <a:lnTo>
                  <a:pt x="1023467" y="2195080"/>
                </a:lnTo>
                <a:lnTo>
                  <a:pt x="981900" y="2175878"/>
                </a:lnTo>
                <a:lnTo>
                  <a:pt x="938936" y="2159343"/>
                </a:lnTo>
                <a:lnTo>
                  <a:pt x="894676" y="2145576"/>
                </a:lnTo>
                <a:lnTo>
                  <a:pt x="849223" y="2134692"/>
                </a:lnTo>
                <a:lnTo>
                  <a:pt x="802690" y="2126792"/>
                </a:lnTo>
                <a:lnTo>
                  <a:pt x="755180" y="2121966"/>
                </a:lnTo>
                <a:lnTo>
                  <a:pt x="706780" y="2120341"/>
                </a:lnTo>
                <a:lnTo>
                  <a:pt x="658393" y="2121966"/>
                </a:lnTo>
                <a:lnTo>
                  <a:pt x="610870" y="2126792"/>
                </a:lnTo>
                <a:lnTo>
                  <a:pt x="564337" y="2134692"/>
                </a:lnTo>
                <a:lnTo>
                  <a:pt x="518883" y="2145576"/>
                </a:lnTo>
                <a:lnTo>
                  <a:pt x="474624" y="2159343"/>
                </a:lnTo>
                <a:lnTo>
                  <a:pt x="431660" y="2175878"/>
                </a:lnTo>
                <a:lnTo>
                  <a:pt x="390105" y="2195080"/>
                </a:lnTo>
                <a:lnTo>
                  <a:pt x="350050" y="2216835"/>
                </a:lnTo>
                <a:lnTo>
                  <a:pt x="311607" y="2241042"/>
                </a:lnTo>
                <a:lnTo>
                  <a:pt x="274878" y="2267597"/>
                </a:lnTo>
                <a:lnTo>
                  <a:pt x="239979" y="2296401"/>
                </a:lnTo>
                <a:lnTo>
                  <a:pt x="206997" y="2327351"/>
                </a:lnTo>
                <a:lnTo>
                  <a:pt x="176060" y="2360320"/>
                </a:lnTo>
                <a:lnTo>
                  <a:pt x="147256" y="2395220"/>
                </a:lnTo>
                <a:lnTo>
                  <a:pt x="120700" y="2431948"/>
                </a:lnTo>
                <a:lnTo>
                  <a:pt x="96494" y="2470391"/>
                </a:lnTo>
                <a:lnTo>
                  <a:pt x="74739" y="2510447"/>
                </a:lnTo>
                <a:lnTo>
                  <a:pt x="55537" y="2552001"/>
                </a:lnTo>
                <a:lnTo>
                  <a:pt x="39001" y="2594965"/>
                </a:lnTo>
                <a:lnTo>
                  <a:pt x="25247" y="2639225"/>
                </a:lnTo>
                <a:lnTo>
                  <a:pt x="14351" y="2684678"/>
                </a:lnTo>
                <a:lnTo>
                  <a:pt x="6451" y="2731211"/>
                </a:lnTo>
                <a:lnTo>
                  <a:pt x="1625" y="2778734"/>
                </a:lnTo>
                <a:lnTo>
                  <a:pt x="0" y="2827121"/>
                </a:lnTo>
                <a:lnTo>
                  <a:pt x="1413560" y="2827121"/>
                </a:lnTo>
                <a:lnTo>
                  <a:pt x="2827096" y="2827121"/>
                </a:lnTo>
                <a:close/>
              </a:path>
              <a:path w="2827655" h="2827654">
                <a:moveTo>
                  <a:pt x="2827134" y="0"/>
                </a:moveTo>
                <a:lnTo>
                  <a:pt x="1413560" y="0"/>
                </a:lnTo>
                <a:lnTo>
                  <a:pt x="1415186" y="48387"/>
                </a:lnTo>
                <a:lnTo>
                  <a:pt x="1420012" y="95910"/>
                </a:lnTo>
                <a:lnTo>
                  <a:pt x="1427911" y="142443"/>
                </a:lnTo>
                <a:lnTo>
                  <a:pt x="1438808" y="187896"/>
                </a:lnTo>
                <a:lnTo>
                  <a:pt x="1452562" y="232156"/>
                </a:lnTo>
                <a:lnTo>
                  <a:pt x="1469097" y="275120"/>
                </a:lnTo>
                <a:lnTo>
                  <a:pt x="1488300" y="316674"/>
                </a:lnTo>
                <a:lnTo>
                  <a:pt x="1510055" y="356730"/>
                </a:lnTo>
                <a:lnTo>
                  <a:pt x="1534261" y="395173"/>
                </a:lnTo>
                <a:lnTo>
                  <a:pt x="1560817" y="431901"/>
                </a:lnTo>
                <a:lnTo>
                  <a:pt x="1589620" y="466801"/>
                </a:lnTo>
                <a:lnTo>
                  <a:pt x="1620570" y="499770"/>
                </a:lnTo>
                <a:lnTo>
                  <a:pt x="1653540" y="530720"/>
                </a:lnTo>
                <a:lnTo>
                  <a:pt x="1688439" y="559523"/>
                </a:lnTo>
                <a:lnTo>
                  <a:pt x="1725168" y="586079"/>
                </a:lnTo>
                <a:lnTo>
                  <a:pt x="1763610" y="610285"/>
                </a:lnTo>
                <a:lnTo>
                  <a:pt x="1803666" y="632040"/>
                </a:lnTo>
                <a:lnTo>
                  <a:pt x="1845221" y="651243"/>
                </a:lnTo>
                <a:lnTo>
                  <a:pt x="1888185" y="667778"/>
                </a:lnTo>
                <a:lnTo>
                  <a:pt x="1932444" y="681532"/>
                </a:lnTo>
                <a:lnTo>
                  <a:pt x="1977898" y="692429"/>
                </a:lnTo>
                <a:lnTo>
                  <a:pt x="2024430" y="700328"/>
                </a:lnTo>
                <a:lnTo>
                  <a:pt x="2071954" y="705154"/>
                </a:lnTo>
                <a:lnTo>
                  <a:pt x="2119960" y="706780"/>
                </a:lnTo>
                <a:lnTo>
                  <a:pt x="2071954" y="708393"/>
                </a:lnTo>
                <a:lnTo>
                  <a:pt x="2024443" y="713206"/>
                </a:lnTo>
                <a:lnTo>
                  <a:pt x="1977910" y="721118"/>
                </a:lnTo>
                <a:lnTo>
                  <a:pt x="1932457" y="732002"/>
                </a:lnTo>
                <a:lnTo>
                  <a:pt x="1888197" y="745769"/>
                </a:lnTo>
                <a:lnTo>
                  <a:pt x="1845246" y="762304"/>
                </a:lnTo>
                <a:lnTo>
                  <a:pt x="1803679" y="781507"/>
                </a:lnTo>
                <a:lnTo>
                  <a:pt x="1763623" y="803262"/>
                </a:lnTo>
                <a:lnTo>
                  <a:pt x="1725180" y="827468"/>
                </a:lnTo>
                <a:lnTo>
                  <a:pt x="1688452" y="854036"/>
                </a:lnTo>
                <a:lnTo>
                  <a:pt x="1653552" y="882840"/>
                </a:lnTo>
                <a:lnTo>
                  <a:pt x="1620583" y="913777"/>
                </a:lnTo>
                <a:lnTo>
                  <a:pt x="1589633" y="946759"/>
                </a:lnTo>
                <a:lnTo>
                  <a:pt x="1560830" y="981659"/>
                </a:lnTo>
                <a:lnTo>
                  <a:pt x="1534274" y="1018387"/>
                </a:lnTo>
                <a:lnTo>
                  <a:pt x="1510055" y="1056830"/>
                </a:lnTo>
                <a:lnTo>
                  <a:pt x="1488300" y="1096886"/>
                </a:lnTo>
                <a:lnTo>
                  <a:pt x="1469110" y="1138440"/>
                </a:lnTo>
                <a:lnTo>
                  <a:pt x="1452575" y="1181404"/>
                </a:lnTo>
                <a:lnTo>
                  <a:pt x="1438808" y="1225664"/>
                </a:lnTo>
                <a:lnTo>
                  <a:pt x="1427924" y="1271117"/>
                </a:lnTo>
                <a:lnTo>
                  <a:pt x="1420012" y="1317650"/>
                </a:lnTo>
                <a:lnTo>
                  <a:pt x="1415186" y="1365161"/>
                </a:lnTo>
                <a:lnTo>
                  <a:pt x="1413560" y="1413370"/>
                </a:lnTo>
                <a:lnTo>
                  <a:pt x="1411935" y="1365161"/>
                </a:lnTo>
                <a:lnTo>
                  <a:pt x="1407121" y="1317650"/>
                </a:lnTo>
                <a:lnTo>
                  <a:pt x="1399209" y="1271117"/>
                </a:lnTo>
                <a:lnTo>
                  <a:pt x="1388325" y="1225664"/>
                </a:lnTo>
                <a:lnTo>
                  <a:pt x="1374559" y="1181404"/>
                </a:lnTo>
                <a:lnTo>
                  <a:pt x="1358023" y="1138440"/>
                </a:lnTo>
                <a:lnTo>
                  <a:pt x="1338821" y="1096886"/>
                </a:lnTo>
                <a:lnTo>
                  <a:pt x="1317066" y="1056830"/>
                </a:lnTo>
                <a:lnTo>
                  <a:pt x="1292860" y="1018387"/>
                </a:lnTo>
                <a:lnTo>
                  <a:pt x="1266291" y="981659"/>
                </a:lnTo>
                <a:lnTo>
                  <a:pt x="1237488" y="946759"/>
                </a:lnTo>
                <a:lnTo>
                  <a:pt x="1206550" y="913777"/>
                </a:lnTo>
                <a:lnTo>
                  <a:pt x="1173568" y="882840"/>
                </a:lnTo>
                <a:lnTo>
                  <a:pt x="1138669" y="854036"/>
                </a:lnTo>
                <a:lnTo>
                  <a:pt x="1101940" y="827468"/>
                </a:lnTo>
                <a:lnTo>
                  <a:pt x="1063498" y="803262"/>
                </a:lnTo>
                <a:lnTo>
                  <a:pt x="1023454" y="781507"/>
                </a:lnTo>
                <a:lnTo>
                  <a:pt x="981887" y="762304"/>
                </a:lnTo>
                <a:lnTo>
                  <a:pt x="938923" y="745769"/>
                </a:lnTo>
                <a:lnTo>
                  <a:pt x="894664" y="732002"/>
                </a:lnTo>
                <a:lnTo>
                  <a:pt x="849223" y="721118"/>
                </a:lnTo>
                <a:lnTo>
                  <a:pt x="802690" y="713206"/>
                </a:lnTo>
                <a:lnTo>
                  <a:pt x="755180" y="708393"/>
                </a:lnTo>
                <a:lnTo>
                  <a:pt x="707174" y="706780"/>
                </a:lnTo>
                <a:lnTo>
                  <a:pt x="755192" y="705154"/>
                </a:lnTo>
                <a:lnTo>
                  <a:pt x="802716" y="700328"/>
                </a:lnTo>
                <a:lnTo>
                  <a:pt x="849249" y="692429"/>
                </a:lnTo>
                <a:lnTo>
                  <a:pt x="894702" y="681532"/>
                </a:lnTo>
                <a:lnTo>
                  <a:pt x="938949" y="667778"/>
                </a:lnTo>
                <a:lnTo>
                  <a:pt x="981913" y="651243"/>
                </a:lnTo>
                <a:lnTo>
                  <a:pt x="1023480" y="632040"/>
                </a:lnTo>
                <a:lnTo>
                  <a:pt x="1063523" y="610285"/>
                </a:lnTo>
                <a:lnTo>
                  <a:pt x="1101966" y="586079"/>
                </a:lnTo>
                <a:lnTo>
                  <a:pt x="1138694" y="559523"/>
                </a:lnTo>
                <a:lnTo>
                  <a:pt x="1173594" y="530720"/>
                </a:lnTo>
                <a:lnTo>
                  <a:pt x="1206563" y="499770"/>
                </a:lnTo>
                <a:lnTo>
                  <a:pt x="1237500" y="466801"/>
                </a:lnTo>
                <a:lnTo>
                  <a:pt x="1266304" y="431901"/>
                </a:lnTo>
                <a:lnTo>
                  <a:pt x="1292860" y="395173"/>
                </a:lnTo>
                <a:lnTo>
                  <a:pt x="1317066" y="356730"/>
                </a:lnTo>
                <a:lnTo>
                  <a:pt x="1338821" y="316674"/>
                </a:lnTo>
                <a:lnTo>
                  <a:pt x="1358023" y="275120"/>
                </a:lnTo>
                <a:lnTo>
                  <a:pt x="1374546" y="232156"/>
                </a:lnTo>
                <a:lnTo>
                  <a:pt x="1388313" y="187896"/>
                </a:lnTo>
                <a:lnTo>
                  <a:pt x="1399197" y="142443"/>
                </a:lnTo>
                <a:lnTo>
                  <a:pt x="1407109" y="95910"/>
                </a:lnTo>
                <a:lnTo>
                  <a:pt x="1411922" y="48387"/>
                </a:lnTo>
                <a:lnTo>
                  <a:pt x="1413560" y="0"/>
                </a:lnTo>
                <a:lnTo>
                  <a:pt x="12" y="0"/>
                </a:lnTo>
                <a:lnTo>
                  <a:pt x="1651" y="48387"/>
                </a:lnTo>
                <a:lnTo>
                  <a:pt x="6464" y="95910"/>
                </a:lnTo>
                <a:lnTo>
                  <a:pt x="14376" y="142443"/>
                </a:lnTo>
                <a:lnTo>
                  <a:pt x="25260" y="187896"/>
                </a:lnTo>
                <a:lnTo>
                  <a:pt x="39027" y="232156"/>
                </a:lnTo>
                <a:lnTo>
                  <a:pt x="55562" y="275120"/>
                </a:lnTo>
                <a:lnTo>
                  <a:pt x="74752" y="316674"/>
                </a:lnTo>
                <a:lnTo>
                  <a:pt x="96507" y="356730"/>
                </a:lnTo>
                <a:lnTo>
                  <a:pt x="120713" y="395173"/>
                </a:lnTo>
                <a:lnTo>
                  <a:pt x="147281" y="431901"/>
                </a:lnTo>
                <a:lnTo>
                  <a:pt x="176085" y="466801"/>
                </a:lnTo>
                <a:lnTo>
                  <a:pt x="207022" y="499770"/>
                </a:lnTo>
                <a:lnTo>
                  <a:pt x="239991" y="530720"/>
                </a:lnTo>
                <a:lnTo>
                  <a:pt x="274904" y="559523"/>
                </a:lnTo>
                <a:lnTo>
                  <a:pt x="311619" y="586079"/>
                </a:lnTo>
                <a:lnTo>
                  <a:pt x="350062" y="610285"/>
                </a:lnTo>
                <a:lnTo>
                  <a:pt x="390118" y="632040"/>
                </a:lnTo>
                <a:lnTo>
                  <a:pt x="431685" y="651243"/>
                </a:lnTo>
                <a:lnTo>
                  <a:pt x="474649" y="667778"/>
                </a:lnTo>
                <a:lnTo>
                  <a:pt x="518909" y="681532"/>
                </a:lnTo>
                <a:lnTo>
                  <a:pt x="564349" y="692429"/>
                </a:lnTo>
                <a:lnTo>
                  <a:pt x="610895" y="700328"/>
                </a:lnTo>
                <a:lnTo>
                  <a:pt x="658406" y="705154"/>
                </a:lnTo>
                <a:lnTo>
                  <a:pt x="706412" y="706767"/>
                </a:lnTo>
                <a:lnTo>
                  <a:pt x="658393" y="708393"/>
                </a:lnTo>
                <a:lnTo>
                  <a:pt x="610882" y="713206"/>
                </a:lnTo>
                <a:lnTo>
                  <a:pt x="564349" y="721118"/>
                </a:lnTo>
                <a:lnTo>
                  <a:pt x="518909" y="732002"/>
                </a:lnTo>
                <a:lnTo>
                  <a:pt x="474649" y="745769"/>
                </a:lnTo>
                <a:lnTo>
                  <a:pt x="431685" y="762304"/>
                </a:lnTo>
                <a:lnTo>
                  <a:pt x="390118" y="781507"/>
                </a:lnTo>
                <a:lnTo>
                  <a:pt x="350075" y="803262"/>
                </a:lnTo>
                <a:lnTo>
                  <a:pt x="311632" y="827468"/>
                </a:lnTo>
                <a:lnTo>
                  <a:pt x="274904" y="854036"/>
                </a:lnTo>
                <a:lnTo>
                  <a:pt x="240004" y="882840"/>
                </a:lnTo>
                <a:lnTo>
                  <a:pt x="207022" y="913777"/>
                </a:lnTo>
                <a:lnTo>
                  <a:pt x="176085" y="946759"/>
                </a:lnTo>
                <a:lnTo>
                  <a:pt x="147281" y="981659"/>
                </a:lnTo>
                <a:lnTo>
                  <a:pt x="120713" y="1018387"/>
                </a:lnTo>
                <a:lnTo>
                  <a:pt x="96507" y="1056830"/>
                </a:lnTo>
                <a:lnTo>
                  <a:pt x="74752" y="1096886"/>
                </a:lnTo>
                <a:lnTo>
                  <a:pt x="55549" y="1138440"/>
                </a:lnTo>
                <a:lnTo>
                  <a:pt x="39014" y="1181404"/>
                </a:lnTo>
                <a:lnTo>
                  <a:pt x="25247" y="1225664"/>
                </a:lnTo>
                <a:lnTo>
                  <a:pt x="14363" y="1271117"/>
                </a:lnTo>
                <a:lnTo>
                  <a:pt x="6451" y="1317650"/>
                </a:lnTo>
                <a:lnTo>
                  <a:pt x="1638" y="1365161"/>
                </a:lnTo>
                <a:lnTo>
                  <a:pt x="0" y="1413548"/>
                </a:lnTo>
                <a:lnTo>
                  <a:pt x="1638" y="1461947"/>
                </a:lnTo>
                <a:lnTo>
                  <a:pt x="6451" y="1509458"/>
                </a:lnTo>
                <a:lnTo>
                  <a:pt x="14363" y="1556004"/>
                </a:lnTo>
                <a:lnTo>
                  <a:pt x="25247" y="1601444"/>
                </a:lnTo>
                <a:lnTo>
                  <a:pt x="39014" y="1645704"/>
                </a:lnTo>
                <a:lnTo>
                  <a:pt x="55549" y="1688668"/>
                </a:lnTo>
                <a:lnTo>
                  <a:pt x="74752" y="1730235"/>
                </a:lnTo>
                <a:lnTo>
                  <a:pt x="96507" y="1770291"/>
                </a:lnTo>
                <a:lnTo>
                  <a:pt x="120713" y="1808734"/>
                </a:lnTo>
                <a:lnTo>
                  <a:pt x="147281" y="1845449"/>
                </a:lnTo>
                <a:lnTo>
                  <a:pt x="176085" y="1880349"/>
                </a:lnTo>
                <a:lnTo>
                  <a:pt x="207022" y="1913331"/>
                </a:lnTo>
                <a:lnTo>
                  <a:pt x="240004" y="1944268"/>
                </a:lnTo>
                <a:lnTo>
                  <a:pt x="274904" y="1973072"/>
                </a:lnTo>
                <a:lnTo>
                  <a:pt x="311632" y="1999627"/>
                </a:lnTo>
                <a:lnTo>
                  <a:pt x="350075" y="2023846"/>
                </a:lnTo>
                <a:lnTo>
                  <a:pt x="390118" y="2045601"/>
                </a:lnTo>
                <a:lnTo>
                  <a:pt x="431685" y="2064791"/>
                </a:lnTo>
                <a:lnTo>
                  <a:pt x="474649" y="2081326"/>
                </a:lnTo>
                <a:lnTo>
                  <a:pt x="518909" y="2095093"/>
                </a:lnTo>
                <a:lnTo>
                  <a:pt x="564349" y="2105977"/>
                </a:lnTo>
                <a:lnTo>
                  <a:pt x="610882" y="2113889"/>
                </a:lnTo>
                <a:lnTo>
                  <a:pt x="658393" y="2118703"/>
                </a:lnTo>
                <a:lnTo>
                  <a:pt x="706780" y="2120341"/>
                </a:lnTo>
                <a:lnTo>
                  <a:pt x="755180" y="2118703"/>
                </a:lnTo>
                <a:lnTo>
                  <a:pt x="802690" y="2113889"/>
                </a:lnTo>
                <a:lnTo>
                  <a:pt x="849223" y="2105977"/>
                </a:lnTo>
                <a:lnTo>
                  <a:pt x="894664" y="2095093"/>
                </a:lnTo>
                <a:lnTo>
                  <a:pt x="938923" y="2081326"/>
                </a:lnTo>
                <a:lnTo>
                  <a:pt x="981887" y="2064791"/>
                </a:lnTo>
                <a:lnTo>
                  <a:pt x="1023454" y="2045601"/>
                </a:lnTo>
                <a:lnTo>
                  <a:pt x="1063498" y="2023846"/>
                </a:lnTo>
                <a:lnTo>
                  <a:pt x="1101940" y="1999627"/>
                </a:lnTo>
                <a:lnTo>
                  <a:pt x="1138669" y="1973072"/>
                </a:lnTo>
                <a:lnTo>
                  <a:pt x="1173568" y="1944268"/>
                </a:lnTo>
                <a:lnTo>
                  <a:pt x="1206550" y="1913331"/>
                </a:lnTo>
                <a:lnTo>
                  <a:pt x="1237488" y="1880349"/>
                </a:lnTo>
                <a:lnTo>
                  <a:pt x="1266291" y="1845449"/>
                </a:lnTo>
                <a:lnTo>
                  <a:pt x="1292860" y="1808734"/>
                </a:lnTo>
                <a:lnTo>
                  <a:pt x="1317066" y="1770291"/>
                </a:lnTo>
                <a:lnTo>
                  <a:pt x="1338821" y="1730235"/>
                </a:lnTo>
                <a:lnTo>
                  <a:pt x="1358023" y="1688668"/>
                </a:lnTo>
                <a:lnTo>
                  <a:pt x="1374559" y="1645704"/>
                </a:lnTo>
                <a:lnTo>
                  <a:pt x="1388325" y="1601444"/>
                </a:lnTo>
                <a:lnTo>
                  <a:pt x="1399209" y="1556004"/>
                </a:lnTo>
                <a:lnTo>
                  <a:pt x="1407121" y="1509458"/>
                </a:lnTo>
                <a:lnTo>
                  <a:pt x="1411935" y="1461947"/>
                </a:lnTo>
                <a:lnTo>
                  <a:pt x="1413560" y="1413738"/>
                </a:lnTo>
                <a:lnTo>
                  <a:pt x="1415186" y="1461947"/>
                </a:lnTo>
                <a:lnTo>
                  <a:pt x="1420012" y="1509458"/>
                </a:lnTo>
                <a:lnTo>
                  <a:pt x="1427924" y="1556004"/>
                </a:lnTo>
                <a:lnTo>
                  <a:pt x="1438808" y="1601444"/>
                </a:lnTo>
                <a:lnTo>
                  <a:pt x="1452575" y="1645704"/>
                </a:lnTo>
                <a:lnTo>
                  <a:pt x="1469110" y="1688668"/>
                </a:lnTo>
                <a:lnTo>
                  <a:pt x="1488300" y="1730235"/>
                </a:lnTo>
                <a:lnTo>
                  <a:pt x="1510055" y="1770291"/>
                </a:lnTo>
                <a:lnTo>
                  <a:pt x="1534274" y="1808734"/>
                </a:lnTo>
                <a:lnTo>
                  <a:pt x="1560830" y="1845449"/>
                </a:lnTo>
                <a:lnTo>
                  <a:pt x="1589633" y="1880349"/>
                </a:lnTo>
                <a:lnTo>
                  <a:pt x="1620583" y="1913331"/>
                </a:lnTo>
                <a:lnTo>
                  <a:pt x="1653552" y="1944268"/>
                </a:lnTo>
                <a:lnTo>
                  <a:pt x="1688452" y="1973072"/>
                </a:lnTo>
                <a:lnTo>
                  <a:pt x="1725180" y="1999627"/>
                </a:lnTo>
                <a:lnTo>
                  <a:pt x="1763623" y="2023846"/>
                </a:lnTo>
                <a:lnTo>
                  <a:pt x="1803679" y="2045601"/>
                </a:lnTo>
                <a:lnTo>
                  <a:pt x="1845246" y="2064791"/>
                </a:lnTo>
                <a:lnTo>
                  <a:pt x="1888197" y="2081326"/>
                </a:lnTo>
                <a:lnTo>
                  <a:pt x="1932457" y="2095093"/>
                </a:lnTo>
                <a:lnTo>
                  <a:pt x="1977910" y="2105977"/>
                </a:lnTo>
                <a:lnTo>
                  <a:pt x="2024443" y="2113889"/>
                </a:lnTo>
                <a:lnTo>
                  <a:pt x="2071954" y="2118703"/>
                </a:lnTo>
                <a:lnTo>
                  <a:pt x="2120341" y="2120341"/>
                </a:lnTo>
                <a:lnTo>
                  <a:pt x="2168728" y="2118703"/>
                </a:lnTo>
                <a:lnTo>
                  <a:pt x="2216251" y="2113889"/>
                </a:lnTo>
                <a:lnTo>
                  <a:pt x="2262784" y="2105977"/>
                </a:lnTo>
                <a:lnTo>
                  <a:pt x="2308225" y="2095093"/>
                </a:lnTo>
                <a:lnTo>
                  <a:pt x="2352484" y="2081326"/>
                </a:lnTo>
                <a:lnTo>
                  <a:pt x="2395448" y="2064791"/>
                </a:lnTo>
                <a:lnTo>
                  <a:pt x="2437003" y="2045601"/>
                </a:lnTo>
                <a:lnTo>
                  <a:pt x="2477058" y="2023846"/>
                </a:lnTo>
                <a:lnTo>
                  <a:pt x="2515501" y="1999627"/>
                </a:lnTo>
                <a:lnTo>
                  <a:pt x="2552230" y="1973072"/>
                </a:lnTo>
                <a:lnTo>
                  <a:pt x="2587129" y="1944268"/>
                </a:lnTo>
                <a:lnTo>
                  <a:pt x="2620111" y="1913331"/>
                </a:lnTo>
                <a:lnTo>
                  <a:pt x="2651048" y="1880349"/>
                </a:lnTo>
                <a:lnTo>
                  <a:pt x="2679852" y="1845449"/>
                </a:lnTo>
                <a:lnTo>
                  <a:pt x="2706420" y="1808734"/>
                </a:lnTo>
                <a:lnTo>
                  <a:pt x="2730627" y="1770291"/>
                </a:lnTo>
                <a:lnTo>
                  <a:pt x="2752382" y="1730235"/>
                </a:lnTo>
                <a:lnTo>
                  <a:pt x="2771584" y="1688668"/>
                </a:lnTo>
                <a:lnTo>
                  <a:pt x="2788120" y="1645704"/>
                </a:lnTo>
                <a:lnTo>
                  <a:pt x="2801874" y="1601444"/>
                </a:lnTo>
                <a:lnTo>
                  <a:pt x="2812770" y="1556004"/>
                </a:lnTo>
                <a:lnTo>
                  <a:pt x="2820670" y="1509458"/>
                </a:lnTo>
                <a:lnTo>
                  <a:pt x="2825496" y="1461947"/>
                </a:lnTo>
                <a:lnTo>
                  <a:pt x="2827134" y="1413548"/>
                </a:lnTo>
                <a:lnTo>
                  <a:pt x="2825496" y="1365161"/>
                </a:lnTo>
                <a:lnTo>
                  <a:pt x="2820670" y="1317650"/>
                </a:lnTo>
                <a:lnTo>
                  <a:pt x="2812770" y="1271117"/>
                </a:lnTo>
                <a:lnTo>
                  <a:pt x="2801874" y="1225664"/>
                </a:lnTo>
                <a:lnTo>
                  <a:pt x="2788120" y="1181404"/>
                </a:lnTo>
                <a:lnTo>
                  <a:pt x="2771584" y="1138440"/>
                </a:lnTo>
                <a:lnTo>
                  <a:pt x="2752382" y="1096886"/>
                </a:lnTo>
                <a:lnTo>
                  <a:pt x="2730627" y="1056830"/>
                </a:lnTo>
                <a:lnTo>
                  <a:pt x="2706420" y="1018387"/>
                </a:lnTo>
                <a:lnTo>
                  <a:pt x="2679852" y="981659"/>
                </a:lnTo>
                <a:lnTo>
                  <a:pt x="2651048" y="946759"/>
                </a:lnTo>
                <a:lnTo>
                  <a:pt x="2620111" y="913777"/>
                </a:lnTo>
                <a:lnTo>
                  <a:pt x="2587129" y="882840"/>
                </a:lnTo>
                <a:lnTo>
                  <a:pt x="2552230" y="854036"/>
                </a:lnTo>
                <a:lnTo>
                  <a:pt x="2515501" y="827468"/>
                </a:lnTo>
                <a:lnTo>
                  <a:pt x="2477058" y="803262"/>
                </a:lnTo>
                <a:lnTo>
                  <a:pt x="2437003" y="781507"/>
                </a:lnTo>
                <a:lnTo>
                  <a:pt x="2395448" y="762304"/>
                </a:lnTo>
                <a:lnTo>
                  <a:pt x="2352484" y="745769"/>
                </a:lnTo>
                <a:lnTo>
                  <a:pt x="2308225" y="732002"/>
                </a:lnTo>
                <a:lnTo>
                  <a:pt x="2262784" y="721118"/>
                </a:lnTo>
                <a:lnTo>
                  <a:pt x="2216251" y="713206"/>
                </a:lnTo>
                <a:lnTo>
                  <a:pt x="2168728" y="708393"/>
                </a:lnTo>
                <a:lnTo>
                  <a:pt x="2120709" y="706780"/>
                </a:lnTo>
                <a:lnTo>
                  <a:pt x="2168741" y="705154"/>
                </a:lnTo>
                <a:lnTo>
                  <a:pt x="2216251" y="700328"/>
                </a:lnTo>
                <a:lnTo>
                  <a:pt x="2262797" y="692429"/>
                </a:lnTo>
                <a:lnTo>
                  <a:pt x="2308237" y="681532"/>
                </a:lnTo>
                <a:lnTo>
                  <a:pt x="2352497" y="667778"/>
                </a:lnTo>
                <a:lnTo>
                  <a:pt x="2395461" y="651243"/>
                </a:lnTo>
                <a:lnTo>
                  <a:pt x="2437028" y="632040"/>
                </a:lnTo>
                <a:lnTo>
                  <a:pt x="2477084" y="610285"/>
                </a:lnTo>
                <a:lnTo>
                  <a:pt x="2515527" y="586079"/>
                </a:lnTo>
                <a:lnTo>
                  <a:pt x="2552242" y="559523"/>
                </a:lnTo>
                <a:lnTo>
                  <a:pt x="2587155" y="530720"/>
                </a:lnTo>
                <a:lnTo>
                  <a:pt x="2620124" y="499770"/>
                </a:lnTo>
                <a:lnTo>
                  <a:pt x="2651061" y="466801"/>
                </a:lnTo>
                <a:lnTo>
                  <a:pt x="2679865" y="431901"/>
                </a:lnTo>
                <a:lnTo>
                  <a:pt x="2706420" y="395173"/>
                </a:lnTo>
                <a:lnTo>
                  <a:pt x="2730639" y="356730"/>
                </a:lnTo>
                <a:lnTo>
                  <a:pt x="2752394" y="316674"/>
                </a:lnTo>
                <a:lnTo>
                  <a:pt x="2771584" y="275120"/>
                </a:lnTo>
                <a:lnTo>
                  <a:pt x="2788120" y="232156"/>
                </a:lnTo>
                <a:lnTo>
                  <a:pt x="2801886" y="187896"/>
                </a:lnTo>
                <a:lnTo>
                  <a:pt x="2812770" y="142443"/>
                </a:lnTo>
                <a:lnTo>
                  <a:pt x="2820682" y="95910"/>
                </a:lnTo>
                <a:lnTo>
                  <a:pt x="2825496" y="48387"/>
                </a:lnTo>
                <a:lnTo>
                  <a:pt x="2827134" y="0"/>
                </a:lnTo>
                <a:close/>
              </a:path>
            </a:pathLst>
          </a:custGeom>
          <a:solidFill>
            <a:schemeClr val="tx1"/>
          </a:solidFill>
        </p:spPr>
        <p:txBody>
          <a:bodyPr wrap="square" lIns="0" tIns="0" rIns="0" bIns="0" rtlCol="0"/>
          <a:lstStyle/>
          <a:p>
            <a:endParaRPr/>
          </a:p>
        </p:txBody>
      </p:sp>
      <p:sp>
        <p:nvSpPr>
          <p:cNvPr id="9" name="object 7">
            <a:extLst>
              <a:ext uri="{FF2B5EF4-FFF2-40B4-BE49-F238E27FC236}">
                <a16:creationId xmlns:a16="http://schemas.microsoft.com/office/drawing/2014/main" id="{D8C4910F-E215-7A5C-1274-A7F18A35A710}"/>
              </a:ext>
            </a:extLst>
          </p:cNvPr>
          <p:cNvSpPr/>
          <p:nvPr/>
        </p:nvSpPr>
        <p:spPr>
          <a:xfrm>
            <a:off x="428" y="1714800"/>
            <a:ext cx="1714693" cy="1713600"/>
          </a:xfrm>
          <a:custGeom>
            <a:avLst/>
            <a:gdLst/>
            <a:ahLst/>
            <a:cxnLst/>
            <a:rect l="l" t="t" r="r" b="b"/>
            <a:pathLst>
              <a:path w="2827655" h="2767965">
                <a:moveTo>
                  <a:pt x="888860" y="737260"/>
                </a:moveTo>
                <a:lnTo>
                  <a:pt x="887183" y="735507"/>
                </a:lnTo>
                <a:lnTo>
                  <a:pt x="888847" y="733755"/>
                </a:lnTo>
                <a:lnTo>
                  <a:pt x="193522" y="0"/>
                </a:lnTo>
                <a:lnTo>
                  <a:pt x="40106" y="161848"/>
                </a:lnTo>
                <a:lnTo>
                  <a:pt x="583742" y="735495"/>
                </a:lnTo>
                <a:lnTo>
                  <a:pt x="40106" y="1309154"/>
                </a:lnTo>
                <a:lnTo>
                  <a:pt x="193497" y="1470977"/>
                </a:lnTo>
                <a:lnTo>
                  <a:pt x="888860" y="737260"/>
                </a:lnTo>
                <a:close/>
              </a:path>
              <a:path w="2827655" h="2767965">
                <a:moveTo>
                  <a:pt x="1525981" y="733729"/>
                </a:moveTo>
                <a:lnTo>
                  <a:pt x="830618" y="12"/>
                </a:lnTo>
                <a:lnTo>
                  <a:pt x="677227" y="161836"/>
                </a:lnTo>
                <a:lnTo>
                  <a:pt x="1220863" y="735495"/>
                </a:lnTo>
                <a:lnTo>
                  <a:pt x="677214" y="1309154"/>
                </a:lnTo>
                <a:lnTo>
                  <a:pt x="680339" y="1312468"/>
                </a:lnTo>
                <a:lnTo>
                  <a:pt x="0" y="2030336"/>
                </a:lnTo>
                <a:lnTo>
                  <a:pt x="1663" y="2032101"/>
                </a:lnTo>
                <a:lnTo>
                  <a:pt x="0" y="2033866"/>
                </a:lnTo>
                <a:lnTo>
                  <a:pt x="695375" y="2767584"/>
                </a:lnTo>
                <a:lnTo>
                  <a:pt x="848741" y="2605760"/>
                </a:lnTo>
                <a:lnTo>
                  <a:pt x="305104" y="2032114"/>
                </a:lnTo>
                <a:lnTo>
                  <a:pt x="848753" y="1458442"/>
                </a:lnTo>
                <a:lnTo>
                  <a:pt x="845629" y="1455166"/>
                </a:lnTo>
                <a:lnTo>
                  <a:pt x="1525955" y="737235"/>
                </a:lnTo>
                <a:lnTo>
                  <a:pt x="1524304" y="735507"/>
                </a:lnTo>
                <a:lnTo>
                  <a:pt x="1525981" y="733729"/>
                </a:lnTo>
                <a:close/>
              </a:path>
              <a:path w="2827655" h="2767965">
                <a:moveTo>
                  <a:pt x="2213660" y="737260"/>
                </a:moveTo>
                <a:lnTo>
                  <a:pt x="2211984" y="735495"/>
                </a:lnTo>
                <a:lnTo>
                  <a:pt x="2213635" y="733755"/>
                </a:lnTo>
                <a:lnTo>
                  <a:pt x="1518297" y="0"/>
                </a:lnTo>
                <a:lnTo>
                  <a:pt x="1364894" y="161848"/>
                </a:lnTo>
                <a:lnTo>
                  <a:pt x="1908530" y="735507"/>
                </a:lnTo>
                <a:lnTo>
                  <a:pt x="1374660" y="1298816"/>
                </a:lnTo>
                <a:lnTo>
                  <a:pt x="1372577" y="1296606"/>
                </a:lnTo>
                <a:lnTo>
                  <a:pt x="677227" y="2030336"/>
                </a:lnTo>
                <a:lnTo>
                  <a:pt x="678891" y="2032101"/>
                </a:lnTo>
                <a:lnTo>
                  <a:pt x="677214" y="2033866"/>
                </a:lnTo>
                <a:lnTo>
                  <a:pt x="1372565" y="2767596"/>
                </a:lnTo>
                <a:lnTo>
                  <a:pt x="1525968" y="2605748"/>
                </a:lnTo>
                <a:lnTo>
                  <a:pt x="982306" y="2032127"/>
                </a:lnTo>
                <a:lnTo>
                  <a:pt x="1516189" y="1468780"/>
                </a:lnTo>
                <a:lnTo>
                  <a:pt x="1518285" y="1470977"/>
                </a:lnTo>
                <a:lnTo>
                  <a:pt x="2213660" y="737260"/>
                </a:lnTo>
                <a:close/>
              </a:path>
              <a:path w="2827655" h="2767965">
                <a:moveTo>
                  <a:pt x="2772740" y="2605735"/>
                </a:moveTo>
                <a:lnTo>
                  <a:pt x="2229078" y="2032101"/>
                </a:lnTo>
                <a:lnTo>
                  <a:pt x="2772727" y="1458468"/>
                </a:lnTo>
                <a:lnTo>
                  <a:pt x="2619324" y="1296619"/>
                </a:lnTo>
                <a:lnTo>
                  <a:pt x="1923973" y="2030361"/>
                </a:lnTo>
                <a:lnTo>
                  <a:pt x="1925637" y="2032139"/>
                </a:lnTo>
                <a:lnTo>
                  <a:pt x="1923999" y="2033866"/>
                </a:lnTo>
                <a:lnTo>
                  <a:pt x="2619337" y="2767584"/>
                </a:lnTo>
                <a:lnTo>
                  <a:pt x="2772740" y="2605735"/>
                </a:lnTo>
                <a:close/>
              </a:path>
              <a:path w="2827655" h="2767965">
                <a:moveTo>
                  <a:pt x="2827134" y="733729"/>
                </a:moveTo>
                <a:lnTo>
                  <a:pt x="2131758" y="12"/>
                </a:lnTo>
                <a:lnTo>
                  <a:pt x="1978380" y="161836"/>
                </a:lnTo>
                <a:lnTo>
                  <a:pt x="2522016" y="735495"/>
                </a:lnTo>
                <a:lnTo>
                  <a:pt x="1978367" y="1309154"/>
                </a:lnTo>
                <a:lnTo>
                  <a:pt x="1981492" y="1312468"/>
                </a:lnTo>
                <a:lnTo>
                  <a:pt x="1301140" y="2030336"/>
                </a:lnTo>
                <a:lnTo>
                  <a:pt x="1302816" y="2032114"/>
                </a:lnTo>
                <a:lnTo>
                  <a:pt x="1301153" y="2033866"/>
                </a:lnTo>
                <a:lnTo>
                  <a:pt x="1996516" y="2767584"/>
                </a:lnTo>
                <a:lnTo>
                  <a:pt x="2149906" y="2605760"/>
                </a:lnTo>
                <a:lnTo>
                  <a:pt x="1606257" y="2032101"/>
                </a:lnTo>
                <a:lnTo>
                  <a:pt x="2149894" y="1458455"/>
                </a:lnTo>
                <a:lnTo>
                  <a:pt x="2146770" y="1455178"/>
                </a:lnTo>
                <a:lnTo>
                  <a:pt x="2827096" y="737235"/>
                </a:lnTo>
                <a:lnTo>
                  <a:pt x="2825445" y="735507"/>
                </a:lnTo>
                <a:lnTo>
                  <a:pt x="2827134" y="733729"/>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FA56EE92-F24C-53DA-DF8E-C8B35CB344B5}"/>
              </a:ext>
            </a:extLst>
          </p:cNvPr>
          <p:cNvSpPr/>
          <p:nvPr/>
        </p:nvSpPr>
        <p:spPr>
          <a:xfrm>
            <a:off x="0" y="5144400"/>
            <a:ext cx="1714693" cy="1713600"/>
          </a:xfrm>
          <a:custGeom>
            <a:avLst/>
            <a:gdLst/>
            <a:ahLst/>
            <a:cxnLst/>
            <a:rect l="l" t="t" r="r" b="b"/>
            <a:pathLst>
              <a:path w="2827655" h="2827654">
                <a:moveTo>
                  <a:pt x="1413560" y="0"/>
                </a:moveTo>
                <a:lnTo>
                  <a:pt x="0" y="0"/>
                </a:lnTo>
                <a:lnTo>
                  <a:pt x="0" y="1413573"/>
                </a:lnTo>
                <a:lnTo>
                  <a:pt x="1413560" y="1413573"/>
                </a:lnTo>
                <a:lnTo>
                  <a:pt x="1413560" y="0"/>
                </a:lnTo>
                <a:close/>
              </a:path>
              <a:path w="2827655" h="2827654">
                <a:moveTo>
                  <a:pt x="2827134" y="1413573"/>
                </a:moveTo>
                <a:lnTo>
                  <a:pt x="1413560" y="1413573"/>
                </a:lnTo>
                <a:lnTo>
                  <a:pt x="1413560" y="2827134"/>
                </a:lnTo>
                <a:lnTo>
                  <a:pt x="2827134" y="2827134"/>
                </a:lnTo>
                <a:lnTo>
                  <a:pt x="2827134" y="1413573"/>
                </a:lnTo>
                <a:close/>
              </a:path>
            </a:pathLst>
          </a:custGeom>
          <a:solidFill>
            <a:schemeClr val="accent3"/>
          </a:solidFill>
        </p:spPr>
        <p:txBody>
          <a:bodyPr wrap="square" lIns="0" tIns="0" rIns="0" bIns="0" rtlCol="0"/>
          <a:lstStyle/>
          <a:p>
            <a:endParaRPr/>
          </a:p>
        </p:txBody>
      </p:sp>
      <p:pic>
        <p:nvPicPr>
          <p:cNvPr id="4" name="Graphic 3">
            <a:extLst>
              <a:ext uri="{FF2B5EF4-FFF2-40B4-BE49-F238E27FC236}">
                <a16:creationId xmlns:a16="http://schemas.microsoft.com/office/drawing/2014/main" id="{0B832F6A-D09F-6DDC-A27B-69F1593038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381440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foto 5">
    <p:bg>
      <p:bgPr>
        <a:solidFill>
          <a:schemeClr val="accent3"/>
        </a:solidFill>
        <a:effectLst/>
      </p:bgPr>
    </p:bg>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51656202-6E20-D41F-CCF3-DD918BAD9C3B}"/>
              </a:ext>
            </a:extLst>
          </p:cNvPr>
          <p:cNvSpPr/>
          <p:nvPr userDrawn="1"/>
        </p:nvSpPr>
        <p:spPr>
          <a:xfrm>
            <a:off x="340441" y="521358"/>
            <a:ext cx="5755560" cy="5755560"/>
          </a:xfrm>
          <a:custGeom>
            <a:avLst/>
            <a:gdLst/>
            <a:ahLst/>
            <a:cxnLst/>
            <a:rect l="l" t="t" r="r" b="b"/>
            <a:pathLst>
              <a:path w="9491345" h="9491345">
                <a:moveTo>
                  <a:pt x="2322741" y="0"/>
                </a:moveTo>
                <a:lnTo>
                  <a:pt x="1294460" y="0"/>
                </a:lnTo>
                <a:lnTo>
                  <a:pt x="0" y="1294460"/>
                </a:lnTo>
                <a:lnTo>
                  <a:pt x="0" y="2322741"/>
                </a:lnTo>
                <a:lnTo>
                  <a:pt x="2322741" y="0"/>
                </a:lnTo>
                <a:close/>
              </a:path>
              <a:path w="9491345" h="9491345">
                <a:moveTo>
                  <a:pt x="4907153" y="0"/>
                </a:moveTo>
                <a:lnTo>
                  <a:pt x="3878859" y="0"/>
                </a:lnTo>
                <a:lnTo>
                  <a:pt x="0" y="3878872"/>
                </a:lnTo>
                <a:lnTo>
                  <a:pt x="0" y="4907153"/>
                </a:lnTo>
                <a:lnTo>
                  <a:pt x="4907153" y="0"/>
                </a:lnTo>
                <a:close/>
              </a:path>
              <a:path w="9491345" h="9491345">
                <a:moveTo>
                  <a:pt x="7491679" y="0"/>
                </a:moveTo>
                <a:lnTo>
                  <a:pt x="6463284" y="0"/>
                </a:lnTo>
                <a:lnTo>
                  <a:pt x="12" y="6463144"/>
                </a:lnTo>
                <a:lnTo>
                  <a:pt x="12" y="7491552"/>
                </a:lnTo>
                <a:lnTo>
                  <a:pt x="7491679" y="0"/>
                </a:lnTo>
                <a:close/>
              </a:path>
              <a:path w="9491345" h="9491345">
                <a:moveTo>
                  <a:pt x="9491205" y="4725428"/>
                </a:moveTo>
                <a:lnTo>
                  <a:pt x="4725390" y="9491231"/>
                </a:lnTo>
                <a:lnTo>
                  <a:pt x="5753671" y="9491231"/>
                </a:lnTo>
                <a:lnTo>
                  <a:pt x="9491205" y="5753697"/>
                </a:lnTo>
                <a:lnTo>
                  <a:pt x="9491205" y="4725428"/>
                </a:lnTo>
                <a:close/>
              </a:path>
              <a:path w="9491345" h="9491345">
                <a:moveTo>
                  <a:pt x="9491332" y="0"/>
                </a:moveTo>
                <a:lnTo>
                  <a:pt x="9047734" y="0"/>
                </a:lnTo>
                <a:lnTo>
                  <a:pt x="63" y="9047670"/>
                </a:lnTo>
                <a:lnTo>
                  <a:pt x="63" y="9491269"/>
                </a:lnTo>
                <a:lnTo>
                  <a:pt x="584860" y="9491269"/>
                </a:lnTo>
                <a:lnTo>
                  <a:pt x="9491332" y="584796"/>
                </a:lnTo>
                <a:lnTo>
                  <a:pt x="9491332" y="0"/>
                </a:lnTo>
                <a:close/>
              </a:path>
              <a:path w="9491345" h="9491345">
                <a:moveTo>
                  <a:pt x="9491345" y="7309688"/>
                </a:moveTo>
                <a:lnTo>
                  <a:pt x="7309802" y="9491231"/>
                </a:lnTo>
                <a:lnTo>
                  <a:pt x="8338210" y="9491231"/>
                </a:lnTo>
                <a:lnTo>
                  <a:pt x="9491345" y="8338223"/>
                </a:lnTo>
                <a:lnTo>
                  <a:pt x="9491345" y="7309688"/>
                </a:lnTo>
                <a:close/>
              </a:path>
              <a:path w="9491345" h="9491345">
                <a:moveTo>
                  <a:pt x="9491345" y="2140889"/>
                </a:moveTo>
                <a:lnTo>
                  <a:pt x="2140864" y="9491231"/>
                </a:lnTo>
                <a:lnTo>
                  <a:pt x="3169272" y="9491231"/>
                </a:lnTo>
                <a:lnTo>
                  <a:pt x="9491345" y="3169170"/>
                </a:lnTo>
                <a:lnTo>
                  <a:pt x="9491345" y="2140889"/>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16221" y="897138"/>
            <a:ext cx="5004000" cy="5004000"/>
          </a:xfrm>
          <a:solidFill>
            <a:schemeClr val="tx1">
              <a:lumMod val="95000"/>
            </a:schemeClr>
          </a:solidFill>
        </p:spPr>
        <p:txBody>
          <a:bodyPr/>
          <a:lstStyle>
            <a:lvl1pPr marL="0" indent="0" algn="ctr">
              <a:buNone/>
              <a:defRPr>
                <a:solidFill>
                  <a:schemeClr val="bg1"/>
                </a:solidFill>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2067798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Afbeelding 4" descr="Afbeelding met wolk, tekst, hemel, water&#10;&#10;Automatisch gegenereerde beschrijving" hidden="1">
            <a:extLst>
              <a:ext uri="{FF2B5EF4-FFF2-40B4-BE49-F238E27FC236}">
                <a16:creationId xmlns:a16="http://schemas.microsoft.com/office/drawing/2014/main" id="{7739904D-03D5-C10D-8808-4D0FE8383C8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jdelijke aanduiding voor titel 1">
            <a:extLst>
              <a:ext uri="{FF2B5EF4-FFF2-40B4-BE49-F238E27FC236}">
                <a16:creationId xmlns:a16="http://schemas.microsoft.com/office/drawing/2014/main" id="{935A2F0B-803E-0E9C-ABC0-EE43198B7357}"/>
              </a:ext>
            </a:extLst>
          </p:cNvPr>
          <p:cNvSpPr>
            <a:spLocks noGrp="1"/>
          </p:cNvSpPr>
          <p:nvPr>
            <p:ph type="title"/>
          </p:nvPr>
        </p:nvSpPr>
        <p:spPr>
          <a:xfrm>
            <a:off x="719998" y="522513"/>
            <a:ext cx="10692000" cy="1408654"/>
          </a:xfrm>
          <a:prstGeom prst="rect">
            <a:avLst/>
          </a:prstGeom>
        </p:spPr>
        <p:txBody>
          <a:bodyPr vert="horz" lIns="0" tIns="0" rIns="0" bIns="0" rtlCol="0" anchor="b" anchorCtr="0">
            <a:normAutofit/>
          </a:bodyPr>
          <a:lstStyle/>
          <a:p>
            <a:r>
              <a:rPr lang="nl-NL"/>
              <a:t>Klik om stijl te bewerken</a:t>
            </a:r>
          </a:p>
        </p:txBody>
      </p:sp>
      <p:sp>
        <p:nvSpPr>
          <p:cNvPr id="10" name="Tijdelijke aanduiding voor tekst 2">
            <a:extLst>
              <a:ext uri="{FF2B5EF4-FFF2-40B4-BE49-F238E27FC236}">
                <a16:creationId xmlns:a16="http://schemas.microsoft.com/office/drawing/2014/main" id="{DD830C86-F36B-6364-6B04-27CCC58AE141}"/>
              </a:ext>
            </a:extLst>
          </p:cNvPr>
          <p:cNvSpPr>
            <a:spLocks noGrp="1"/>
          </p:cNvSpPr>
          <p:nvPr>
            <p:ph type="body" idx="1"/>
          </p:nvPr>
        </p:nvSpPr>
        <p:spPr>
          <a:xfrm>
            <a:off x="720000" y="2421649"/>
            <a:ext cx="10692000" cy="3878665"/>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a:p>
            <a:pPr lvl="5"/>
            <a:r>
              <a:rPr lang="nl-NL"/>
              <a:t>Zesde niveau (herhaling vanaf hier)</a:t>
            </a:r>
          </a:p>
          <a:p>
            <a:pPr lvl="6"/>
            <a:r>
              <a:rPr lang="nl-NL"/>
              <a:t>Zevende niveau</a:t>
            </a:r>
          </a:p>
          <a:p>
            <a:pPr lvl="7"/>
            <a:r>
              <a:rPr lang="nl-NL"/>
              <a:t>Achtste niveau</a:t>
            </a:r>
          </a:p>
          <a:p>
            <a:pPr lvl="8"/>
            <a:r>
              <a:rPr lang="nl-NL"/>
              <a:t>Negende niveau</a:t>
            </a:r>
          </a:p>
        </p:txBody>
      </p:sp>
    </p:spTree>
    <p:extLst>
      <p:ext uri="{BB962C8B-B14F-4D97-AF65-F5344CB8AC3E}">
        <p14:creationId xmlns:p14="http://schemas.microsoft.com/office/powerpoint/2010/main" val="1427278789"/>
      </p:ext>
    </p:extLst>
  </p:cSld>
  <p:clrMap bg1="lt1" tx1="dk1" bg2="lt2" tx2="dk2" accent1="accent1" accent2="accent2" accent3="accent3" accent4="accent4" accent5="accent5" accent6="accent6" hlink="hlink" folHlink="folHlink"/>
  <p:sldLayoutIdLst>
    <p:sldLayoutId id="2147483661" r:id="rId1"/>
    <p:sldLayoutId id="2147483721" r:id="rId2"/>
    <p:sldLayoutId id="2147483722" r:id="rId3"/>
    <p:sldLayoutId id="2147483662" r:id="rId4"/>
    <p:sldLayoutId id="2147483727" r:id="rId5"/>
    <p:sldLayoutId id="2147483728" r:id="rId6"/>
    <p:sldLayoutId id="2147483729" r:id="rId7"/>
    <p:sldLayoutId id="2147483735" r:id="rId8"/>
    <p:sldLayoutId id="2147483744" r:id="rId9"/>
    <p:sldLayoutId id="2147483745" r:id="rId10"/>
    <p:sldLayoutId id="2147483723" r:id="rId11"/>
    <p:sldLayoutId id="2147483724" r:id="rId12"/>
    <p:sldLayoutId id="2147483725" r:id="rId13"/>
    <p:sldLayoutId id="2147483726" r:id="rId14"/>
    <p:sldLayoutId id="2147483748" r:id="rId15"/>
    <p:sldLayoutId id="2147483749" r:id="rId16"/>
    <p:sldLayoutId id="2147483750" r:id="rId17"/>
    <p:sldLayoutId id="2147483730" r:id="rId18"/>
    <p:sldLayoutId id="2147483734" r:id="rId19"/>
    <p:sldLayoutId id="2147483741" r:id="rId20"/>
    <p:sldLayoutId id="2147483736" r:id="rId21"/>
    <p:sldLayoutId id="2147483737" r:id="rId22"/>
    <p:sldLayoutId id="2147483738" r:id="rId23"/>
    <p:sldLayoutId id="2147483739" r:id="rId24"/>
    <p:sldLayoutId id="2147483742" r:id="rId25"/>
    <p:sldLayoutId id="2147483752" r:id="rId26"/>
    <p:sldLayoutId id="2147483753" r:id="rId27"/>
    <p:sldLayoutId id="2147483751" r:id="rId28"/>
    <p:sldLayoutId id="2147483754" r:id="rId29"/>
    <p:sldLayoutId id="2147483755" r:id="rId30"/>
    <p:sldLayoutId id="2147483756" r:id="rId31"/>
    <p:sldLayoutId id="2147483743" r:id="rId32"/>
    <p:sldLayoutId id="2147483667" r:id="rId33"/>
    <p:sldLayoutId id="2147483760" r:id="rId34"/>
    <p:sldLayoutId id="2147483761" r:id="rId35"/>
    <p:sldLayoutId id="2147483762" r:id="rId36"/>
    <p:sldLayoutId id="2147483763" r:id="rId37"/>
  </p:sldLayoutIdLst>
  <p:txStyles>
    <p:titleStyle>
      <a:lvl1pPr algn="l" defTabSz="1219139" rtl="0" eaLnBrk="1" latinLnBrk="0" hangingPunct="1">
        <a:lnSpc>
          <a:spcPct val="100000"/>
        </a:lnSpc>
        <a:spcBef>
          <a:spcPct val="0"/>
        </a:spcBef>
        <a:buNone/>
        <a:defRPr sz="3240" b="1" kern="1200">
          <a:solidFill>
            <a:schemeClr val="tx1"/>
          </a:solidFill>
          <a:latin typeface="+mj-lt"/>
          <a:ea typeface="+mj-ea"/>
          <a:cs typeface="+mj-cs"/>
        </a:defRPr>
      </a:lvl1pPr>
    </p:titleStyle>
    <p:bodyStyle>
      <a:lvl1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1pPr>
      <a:lvl2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2pPr>
      <a:lvl3pPr marL="648000" indent="-216000" algn="l" defTabSz="1219139" rtl="0" eaLnBrk="1" latinLnBrk="0" hangingPunct="1">
        <a:lnSpc>
          <a:spcPct val="107000"/>
        </a:lnSpc>
        <a:spcBef>
          <a:spcPts val="0"/>
        </a:spcBef>
        <a:buSzPct val="80000"/>
        <a:buFont typeface="Wingdings" panose="05000000000000000000" pitchFamily="2" charset="2"/>
        <a:buChar char="§"/>
        <a:defRPr sz="2030" kern="1200">
          <a:solidFill>
            <a:schemeClr val="tx1"/>
          </a:solidFill>
          <a:latin typeface="+mn-lt"/>
          <a:ea typeface="+mn-ea"/>
          <a:cs typeface="+mn-cs"/>
        </a:defRPr>
      </a:lvl3pPr>
      <a:lvl4pPr marL="0" indent="0" algn="l" defTabSz="1219139" rtl="0" eaLnBrk="1" latinLnBrk="0" hangingPunct="1">
        <a:lnSpc>
          <a:spcPct val="107000"/>
        </a:lnSpc>
        <a:spcBef>
          <a:spcPts val="0"/>
        </a:spcBef>
        <a:buClr>
          <a:schemeClr val="bg1"/>
        </a:buClr>
        <a:buSzPct val="25000"/>
        <a:buFont typeface="Plus Jakarta Sans" pitchFamily="2" charset="0"/>
        <a:buChar char="′"/>
        <a:defRPr sz="2030" kern="1200">
          <a:solidFill>
            <a:schemeClr val="tx1"/>
          </a:solidFill>
          <a:latin typeface="+mn-lt"/>
          <a:ea typeface="+mn-ea"/>
          <a:cs typeface="+mn-cs"/>
        </a:defRPr>
      </a:lvl4pPr>
      <a:lvl5pPr marL="0" indent="0" algn="l" defTabSz="1219139" rtl="0" eaLnBrk="1" latinLnBrk="0" hangingPunct="1">
        <a:lnSpc>
          <a:spcPct val="107000"/>
        </a:lnSpc>
        <a:spcBef>
          <a:spcPts val="0"/>
        </a:spcBef>
        <a:buClr>
          <a:schemeClr val="bg1"/>
        </a:buClr>
        <a:buSzPct val="25000"/>
        <a:buFont typeface="Plus Jakarta Sans" pitchFamily="2" charset="0"/>
        <a:buChar char="′"/>
        <a:defRPr sz="2030" b="1" kern="1200">
          <a:solidFill>
            <a:schemeClr val="tx1"/>
          </a:solidFill>
          <a:latin typeface="+mn-lt"/>
          <a:ea typeface="+mn-ea"/>
          <a:cs typeface="+mn-cs"/>
        </a:defRPr>
      </a:lvl5pPr>
      <a:lvl6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6pPr>
      <a:lvl7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7pPr>
      <a:lvl8pPr marL="648000" indent="-216000" algn="l" defTabSz="1219139" rtl="0" eaLnBrk="1" latinLnBrk="0" hangingPunct="1">
        <a:lnSpc>
          <a:spcPct val="107000"/>
        </a:lnSpc>
        <a:spcBef>
          <a:spcPts val="0"/>
        </a:spcBef>
        <a:buSzPct val="80000"/>
        <a:buFont typeface="Cera PRO" panose="00000500000000000000" pitchFamily="50" charset="0"/>
        <a:buChar char="▪"/>
        <a:defRPr sz="2030" kern="1200">
          <a:solidFill>
            <a:schemeClr val="tx1"/>
          </a:solidFill>
          <a:latin typeface="+mn-lt"/>
          <a:ea typeface="+mn-ea"/>
          <a:cs typeface="+mn-cs"/>
        </a:defRPr>
      </a:lvl8pPr>
      <a:lvl9pPr marL="0" indent="0" algn="l" defTabSz="1219139" rtl="0" eaLnBrk="1" latinLnBrk="0" hangingPunct="1">
        <a:lnSpc>
          <a:spcPct val="107000"/>
        </a:lnSpc>
        <a:spcBef>
          <a:spcPts val="0"/>
        </a:spcBef>
        <a:buClr>
          <a:schemeClr val="tx1"/>
        </a:buClr>
        <a:buSzPct val="25000"/>
        <a:buFont typeface="Plus Jakarta Sans" pitchFamily="2" charset="0"/>
        <a:buChar char="′"/>
        <a:defRPr sz="2030" kern="1200">
          <a:solidFill>
            <a:schemeClr val="tx1"/>
          </a:solidFill>
          <a:latin typeface="+mn-lt"/>
          <a:ea typeface="+mn-ea"/>
          <a:cs typeface="+mn-cs"/>
        </a:defRPr>
      </a:lvl9pPr>
    </p:bodyStyle>
    <p:other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526357"/>
      </p:ext>
    </p:extLst>
  </p:cSld>
  <p:clrMap bg1="lt1" tx1="dk1" bg2="lt2" tx2="dk2" accent1="accent1" accent2="accent2" accent3="accent3" accent4="accent4" accent5="accent5" accent6="accent6" hlink="hlink" folHlink="folHlink"/>
  <p:sldLayoutIdLst>
    <p:sldLayoutId id="2147483747" r:id="rId1"/>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3pPr>
      <a:lvl4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4pPr>
      <a:lvl5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b="0" kern="1200">
          <a:solidFill>
            <a:schemeClr val="tx2"/>
          </a:solidFill>
          <a:latin typeface="+mn-lt"/>
          <a:ea typeface="+mn-ea"/>
          <a:cs typeface="+mn-cs"/>
        </a:defRPr>
      </a:lvl5pPr>
      <a:lvl6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6pPr>
      <a:lvl7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7pPr>
      <a:lvl8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8pPr>
      <a:lvl9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httrack.com/"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1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mozilla.org/en-US/docs/Web/HTTP/CSP" TargetMode="External"/><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NHLStenden/InternetToepassingen-Angular.git"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7.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ECDEE-D81F-DE04-0DB2-6AEDFBF95E44}"/>
              </a:ext>
            </a:extLst>
          </p:cNvPr>
          <p:cNvSpPr>
            <a:spLocks noGrp="1"/>
          </p:cNvSpPr>
          <p:nvPr>
            <p:ph type="ctrTitle"/>
          </p:nvPr>
        </p:nvSpPr>
        <p:spPr>
          <a:xfrm>
            <a:off x="3808324" y="2275896"/>
            <a:ext cx="6859675" cy="1314450"/>
          </a:xfrm>
        </p:spPr>
        <p:txBody>
          <a:bodyPr>
            <a:normAutofit/>
          </a:bodyPr>
          <a:lstStyle/>
          <a:p>
            <a:pPr algn="ctr"/>
            <a:r>
              <a:rPr lang="nl-NL" dirty="0"/>
              <a:t>Front-End Development</a:t>
            </a:r>
          </a:p>
        </p:txBody>
      </p:sp>
    </p:spTree>
    <p:extLst>
      <p:ext uri="{BB962C8B-B14F-4D97-AF65-F5344CB8AC3E}">
        <p14:creationId xmlns:p14="http://schemas.microsoft.com/office/powerpoint/2010/main" val="169134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Mogelijke onderdelen</a:t>
            </a:r>
          </a:p>
        </p:txBody>
      </p:sp>
      <p:sp>
        <p:nvSpPr>
          <p:cNvPr id="3" name="Tijdelijke aanduiding voor inhoud 2"/>
          <p:cNvSpPr>
            <a:spLocks noGrp="1"/>
          </p:cNvSpPr>
          <p:nvPr>
            <p:ph idx="1"/>
          </p:nvPr>
        </p:nvSpPr>
        <p:spPr>
          <a:xfrm>
            <a:off x="720000" y="2421649"/>
            <a:ext cx="10692000" cy="3878665"/>
          </a:xfrm>
        </p:spPr>
        <p:txBody>
          <a:bodyPr>
            <a:normAutofit fontScale="55000" lnSpcReduction="20000"/>
          </a:bodyPr>
          <a:lstStyle/>
          <a:p>
            <a:r>
              <a:rPr lang="nl-NL" dirty="0"/>
              <a:t>Toegang tot sensors / </a:t>
            </a:r>
            <a:r>
              <a:rPr lang="nl-NL" dirty="0" err="1"/>
              <a:t>devices</a:t>
            </a:r>
            <a:endParaRPr lang="nl-NL" dirty="0"/>
          </a:p>
          <a:p>
            <a:pPr lvl="1"/>
            <a:r>
              <a:rPr lang="nl-NL" dirty="0"/>
              <a:t>GPS</a:t>
            </a:r>
          </a:p>
          <a:p>
            <a:pPr lvl="1"/>
            <a:r>
              <a:rPr lang="nl-NL" dirty="0"/>
              <a:t>Camera</a:t>
            </a:r>
          </a:p>
          <a:p>
            <a:r>
              <a:rPr lang="nl-NL" dirty="0"/>
              <a:t>Uitvoering van code in je browser </a:t>
            </a:r>
            <a:r>
              <a:rPr lang="nl-NL" dirty="0" err="1"/>
              <a:t>ipv</a:t>
            </a:r>
            <a:r>
              <a:rPr lang="nl-NL" dirty="0"/>
              <a:t> op de server</a:t>
            </a:r>
          </a:p>
          <a:p>
            <a:pPr lvl="1"/>
            <a:r>
              <a:rPr lang="nl-NL" dirty="0"/>
              <a:t>Javascript</a:t>
            </a:r>
          </a:p>
          <a:p>
            <a:pPr lvl="1"/>
            <a:r>
              <a:rPr lang="nl-NL" dirty="0"/>
              <a:t>Web Assembly (nieuw)</a:t>
            </a:r>
          </a:p>
          <a:p>
            <a:r>
              <a:rPr lang="nl-NL" dirty="0"/>
              <a:t>Grote rol voor opmaak</a:t>
            </a:r>
          </a:p>
          <a:p>
            <a:pPr lvl="1"/>
            <a:r>
              <a:rPr lang="nl-NL" dirty="0"/>
              <a:t>Canvas</a:t>
            </a:r>
          </a:p>
          <a:p>
            <a:pPr lvl="1"/>
            <a:r>
              <a:rPr lang="nl-NL" dirty="0"/>
              <a:t>SVG</a:t>
            </a:r>
          </a:p>
          <a:p>
            <a:pPr lvl="1"/>
            <a:r>
              <a:rPr lang="nl-NL" dirty="0"/>
              <a:t>CSS (SASS, LESS)</a:t>
            </a:r>
          </a:p>
          <a:p>
            <a:pPr lvl="1"/>
            <a:r>
              <a:rPr lang="nl-NL" dirty="0"/>
              <a:t>3d (</a:t>
            </a:r>
            <a:r>
              <a:rPr lang="nl-NL" dirty="0" err="1"/>
              <a:t>WebGL</a:t>
            </a:r>
            <a:r>
              <a:rPr lang="nl-NL" dirty="0"/>
              <a:t>)</a:t>
            </a:r>
          </a:p>
          <a:p>
            <a:pPr lvl="1"/>
            <a:r>
              <a:rPr lang="nl-NL" dirty="0"/>
              <a:t>Animaties</a:t>
            </a:r>
          </a:p>
          <a:p>
            <a:r>
              <a:rPr lang="nl-NL" dirty="0"/>
              <a:t>Veel gebruikte technieken</a:t>
            </a:r>
          </a:p>
          <a:p>
            <a:pPr lvl="1"/>
            <a:r>
              <a:rPr lang="nl-NL" dirty="0"/>
              <a:t>Component </a:t>
            </a:r>
            <a:r>
              <a:rPr lang="nl-NL" dirty="0" err="1"/>
              <a:t>based</a:t>
            </a:r>
            <a:r>
              <a:rPr lang="nl-NL" dirty="0"/>
              <a:t> design</a:t>
            </a:r>
          </a:p>
          <a:p>
            <a:pPr lvl="1"/>
            <a:r>
              <a:rPr lang="nl-NL" dirty="0"/>
              <a:t>Just-in-time gegevens ophalen (AJAX)</a:t>
            </a:r>
          </a:p>
          <a:p>
            <a:pPr lvl="1"/>
            <a:r>
              <a:rPr lang="nl-NL" dirty="0"/>
              <a:t>Single Page Application (SPA)</a:t>
            </a:r>
          </a:p>
          <a:p>
            <a:pPr lvl="1"/>
            <a:r>
              <a:rPr lang="nl-NL" dirty="0" err="1"/>
              <a:t>Transpiling</a:t>
            </a:r>
            <a:endParaRPr lang="nl-NL" dirty="0"/>
          </a:p>
          <a:p>
            <a:r>
              <a:rPr lang="nl-NL" dirty="0"/>
              <a:t>Gebruik van </a:t>
            </a:r>
            <a:r>
              <a:rPr lang="nl-NL" dirty="0" err="1"/>
              <a:t>frameworks</a:t>
            </a:r>
            <a:endParaRPr lang="nl-NL" dirty="0"/>
          </a:p>
          <a:p>
            <a:pPr lvl="1"/>
            <a:r>
              <a:rPr lang="nl-NL" dirty="0" err="1"/>
              <a:t>JQuery</a:t>
            </a:r>
            <a:endParaRPr lang="nl-NL" dirty="0"/>
          </a:p>
          <a:p>
            <a:pPr lvl="1"/>
            <a:r>
              <a:rPr lang="nl-NL" dirty="0" err="1"/>
              <a:t>Angular</a:t>
            </a:r>
            <a:endParaRPr lang="nl-NL" dirty="0"/>
          </a:p>
          <a:p>
            <a:pPr lvl="1"/>
            <a:r>
              <a:rPr lang="nl-NL" dirty="0" err="1"/>
              <a:t>React</a:t>
            </a:r>
            <a:endParaRPr lang="nl-NL" dirty="0"/>
          </a:p>
          <a:p>
            <a:pPr lvl="1"/>
            <a:r>
              <a:rPr lang="nl-NL" dirty="0"/>
              <a:t>Bootstrap</a:t>
            </a:r>
          </a:p>
          <a:p>
            <a:pPr lvl="1"/>
            <a:r>
              <a:rPr lang="nl-NL" dirty="0" err="1"/>
              <a:t>Materialize</a:t>
            </a:r>
            <a:endParaRPr lang="nl-NL" dirty="0"/>
          </a:p>
          <a:p>
            <a:endParaRPr lang="nl-NL" dirty="0"/>
          </a:p>
        </p:txBody>
      </p:sp>
    </p:spTree>
    <p:extLst>
      <p:ext uri="{BB962C8B-B14F-4D97-AF65-F5344CB8AC3E}">
        <p14:creationId xmlns:p14="http://schemas.microsoft.com/office/powerpoint/2010/main" val="76829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De </a:t>
            </a:r>
            <a:r>
              <a:rPr lang="nl-NL" dirty="0" err="1"/>
              <a:t>client</a:t>
            </a:r>
            <a:r>
              <a:rPr lang="nl-NL" dirty="0"/>
              <a:t> - problemen</a:t>
            </a:r>
          </a:p>
        </p:txBody>
      </p:sp>
      <p:sp>
        <p:nvSpPr>
          <p:cNvPr id="3" name="Tijdelijke aanduiding voor inhoud 2"/>
          <p:cNvSpPr>
            <a:spLocks noGrp="1"/>
          </p:cNvSpPr>
          <p:nvPr>
            <p:ph type="body" sz="quarter" idx="11"/>
          </p:nvPr>
        </p:nvSpPr>
        <p:spPr>
          <a:xfrm>
            <a:off x="720000" y="2421649"/>
            <a:ext cx="10692000" cy="3878665"/>
          </a:xfrm>
        </p:spPr>
        <p:txBody>
          <a:bodyPr/>
          <a:lstStyle/>
          <a:p>
            <a:r>
              <a:rPr lang="nl-NL" dirty="0"/>
              <a:t>Client = browser (Chrome, Firefox, </a:t>
            </a:r>
            <a:r>
              <a:rPr lang="nl-NL" dirty="0" err="1"/>
              <a:t>Edge</a:t>
            </a:r>
            <a:r>
              <a:rPr lang="nl-NL" dirty="0"/>
              <a:t>, ….)</a:t>
            </a:r>
          </a:p>
          <a:p>
            <a:r>
              <a:rPr lang="nl-NL" dirty="0"/>
              <a:t>Mobiele telefoons</a:t>
            </a:r>
          </a:p>
          <a:p>
            <a:pPr lvl="1"/>
            <a:r>
              <a:rPr lang="nl-NL" dirty="0"/>
              <a:t>Kleiner beeldscherm</a:t>
            </a:r>
          </a:p>
          <a:p>
            <a:pPr lvl="1"/>
            <a:r>
              <a:rPr lang="nl-NL" dirty="0"/>
              <a:t>Andere mogelijkheden</a:t>
            </a:r>
          </a:p>
          <a:p>
            <a:pPr lvl="1"/>
            <a:r>
              <a:rPr lang="nl-NL" dirty="0"/>
              <a:t>Toegang tot sensors ?</a:t>
            </a:r>
          </a:p>
          <a:p>
            <a:pPr lvl="1"/>
            <a:r>
              <a:rPr lang="nl-NL" dirty="0"/>
              <a:t>Offline werken</a:t>
            </a:r>
          </a:p>
          <a:p>
            <a:r>
              <a:rPr lang="nl-NL" dirty="0"/>
              <a:t>Verschillen in kwaliteiten en mogelijkheden van </a:t>
            </a:r>
            <a:r>
              <a:rPr lang="nl-NL" dirty="0" err="1"/>
              <a:t>clients</a:t>
            </a:r>
            <a:endParaRPr lang="nl-NL" dirty="0"/>
          </a:p>
          <a:p>
            <a:pPr lvl="1"/>
            <a:endParaRPr lang="nl-NL" dirty="0"/>
          </a:p>
        </p:txBody>
      </p:sp>
    </p:spTree>
    <p:extLst>
      <p:ext uri="{BB962C8B-B14F-4D97-AF65-F5344CB8AC3E}">
        <p14:creationId xmlns:p14="http://schemas.microsoft.com/office/powerpoint/2010/main" val="140786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Waarom (g)een GUI?</a:t>
            </a:r>
          </a:p>
        </p:txBody>
      </p:sp>
      <p:sp>
        <p:nvSpPr>
          <p:cNvPr id="3" name="Tijdelijke aanduiding voor inhoud 2"/>
          <p:cNvSpPr>
            <a:spLocks noGrp="1"/>
          </p:cNvSpPr>
          <p:nvPr>
            <p:ph type="body" sz="quarter" idx="11"/>
          </p:nvPr>
        </p:nvSpPr>
        <p:spPr>
          <a:xfrm>
            <a:off x="720000" y="2421649"/>
            <a:ext cx="10692000" cy="3878665"/>
          </a:xfrm>
        </p:spPr>
        <p:txBody>
          <a:bodyPr/>
          <a:lstStyle/>
          <a:p>
            <a:r>
              <a:rPr lang="nl-NL" dirty="0"/>
              <a:t>Let op dat je ook een website kan benaderen zonder de GUI te tonen</a:t>
            </a:r>
          </a:p>
          <a:p>
            <a:pPr lvl="1"/>
            <a:r>
              <a:rPr lang="nl-NL" dirty="0"/>
              <a:t>Spiders (</a:t>
            </a:r>
            <a:r>
              <a:rPr lang="nl-NL" dirty="0">
                <a:hlinkClick r:id="rId2"/>
              </a:rPr>
              <a:t>https://www.httrack.com/</a:t>
            </a:r>
            <a:r>
              <a:rPr lang="nl-NL" dirty="0"/>
              <a:t> )</a:t>
            </a:r>
          </a:p>
          <a:p>
            <a:pPr lvl="1"/>
            <a:r>
              <a:rPr lang="nl-NL" dirty="0"/>
              <a:t>Bots (Google, Yahoo!, …)</a:t>
            </a:r>
          </a:p>
          <a:p>
            <a:r>
              <a:rPr lang="nl-NL" dirty="0"/>
              <a:t>Let op dat je ook informatie naar een website kan sturen zónder GUI</a:t>
            </a:r>
          </a:p>
          <a:p>
            <a:pPr lvl="1"/>
            <a:r>
              <a:rPr lang="nl-NL" dirty="0"/>
              <a:t>HTTP Post </a:t>
            </a:r>
          </a:p>
          <a:p>
            <a:pPr lvl="1"/>
            <a:endParaRPr lang="nl-NL" dirty="0"/>
          </a:p>
        </p:txBody>
      </p:sp>
    </p:spTree>
    <p:extLst>
      <p:ext uri="{BB962C8B-B14F-4D97-AF65-F5344CB8AC3E}">
        <p14:creationId xmlns:p14="http://schemas.microsoft.com/office/powerpoint/2010/main" val="371778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a:stretch>
            <a:fillRect/>
          </a:stretch>
        </p:blipFill>
        <p:spPr>
          <a:xfrm>
            <a:off x="694299" y="2164218"/>
            <a:ext cx="6288887" cy="4543722"/>
          </a:xfrm>
          <a:prstGeom prst="rect">
            <a:avLst/>
          </a:prstGeom>
        </p:spPr>
      </p:pic>
      <p:sp>
        <p:nvSpPr>
          <p:cNvPr id="5" name="Titel 4"/>
          <p:cNvSpPr>
            <a:spLocks noGrp="1"/>
          </p:cNvSpPr>
          <p:nvPr>
            <p:ph type="title"/>
          </p:nvPr>
        </p:nvSpPr>
        <p:spPr>
          <a:xfrm>
            <a:off x="719998" y="522513"/>
            <a:ext cx="10692000" cy="1408654"/>
          </a:xfrm>
        </p:spPr>
        <p:txBody>
          <a:bodyPr/>
          <a:lstStyle/>
          <a:p>
            <a:r>
              <a:rPr lang="nl-NL" dirty="0"/>
              <a:t>Voorbeeld: </a:t>
            </a:r>
            <a:r>
              <a:rPr lang="nl-NL" dirty="0" err="1"/>
              <a:t>HTTTrack</a:t>
            </a:r>
            <a:r>
              <a:rPr lang="nl-NL" dirty="0"/>
              <a:t> website copier</a:t>
            </a:r>
          </a:p>
        </p:txBody>
      </p:sp>
    </p:spTree>
    <p:extLst>
      <p:ext uri="{BB962C8B-B14F-4D97-AF65-F5344CB8AC3E}">
        <p14:creationId xmlns:p14="http://schemas.microsoft.com/office/powerpoint/2010/main" val="140590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F0B14-3652-049A-14D3-558518A0510E}"/>
              </a:ext>
            </a:extLst>
          </p:cNvPr>
          <p:cNvSpPr>
            <a:spLocks noGrp="1"/>
          </p:cNvSpPr>
          <p:nvPr>
            <p:ph type="title"/>
          </p:nvPr>
        </p:nvSpPr>
        <p:spPr/>
        <p:txBody>
          <a:bodyPr/>
          <a:lstStyle/>
          <a:p>
            <a:r>
              <a:rPr lang="nl-NL" dirty="0"/>
              <a:t>Voorbeeld Postman</a:t>
            </a:r>
            <a:endParaRPr lang="en-NL" dirty="0"/>
          </a:p>
        </p:txBody>
      </p:sp>
      <p:pic>
        <p:nvPicPr>
          <p:cNvPr id="5" name="Afbeelding 4">
            <a:extLst>
              <a:ext uri="{FF2B5EF4-FFF2-40B4-BE49-F238E27FC236}">
                <a16:creationId xmlns:a16="http://schemas.microsoft.com/office/drawing/2014/main" id="{DEB6B2AE-5CDC-722E-C89D-44E9144E06FE}"/>
              </a:ext>
            </a:extLst>
          </p:cNvPr>
          <p:cNvPicPr>
            <a:picLocks noChangeAspect="1"/>
          </p:cNvPicPr>
          <p:nvPr/>
        </p:nvPicPr>
        <p:blipFill>
          <a:blip r:embed="rId2"/>
          <a:stretch>
            <a:fillRect/>
          </a:stretch>
        </p:blipFill>
        <p:spPr>
          <a:xfrm>
            <a:off x="1856642" y="2221202"/>
            <a:ext cx="8478715" cy="4636798"/>
          </a:xfrm>
          <a:prstGeom prst="rect">
            <a:avLst/>
          </a:prstGeom>
        </p:spPr>
      </p:pic>
    </p:spTree>
    <p:extLst>
      <p:ext uri="{BB962C8B-B14F-4D97-AF65-F5344CB8AC3E}">
        <p14:creationId xmlns:p14="http://schemas.microsoft.com/office/powerpoint/2010/main" val="91894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0" y="2332277"/>
            <a:ext cx="11445045" cy="4299938"/>
          </a:xfrm>
          <a:prstGeom prst="rect">
            <a:avLst/>
          </a:prstGeom>
        </p:spPr>
      </p:pic>
      <p:sp>
        <p:nvSpPr>
          <p:cNvPr id="5" name="Titel 4"/>
          <p:cNvSpPr>
            <a:spLocks noGrp="1"/>
          </p:cNvSpPr>
          <p:nvPr>
            <p:ph type="title"/>
          </p:nvPr>
        </p:nvSpPr>
        <p:spPr/>
        <p:txBody>
          <a:bodyPr/>
          <a:lstStyle/>
          <a:p>
            <a:r>
              <a:rPr lang="nl-NL" dirty="0"/>
              <a:t>Voorbeeld van Linux </a:t>
            </a:r>
            <a:r>
              <a:rPr lang="nl-NL" dirty="0" err="1"/>
              <a:t>wget</a:t>
            </a:r>
            <a:endParaRPr lang="nl-NL" dirty="0"/>
          </a:p>
        </p:txBody>
      </p:sp>
    </p:spTree>
    <p:extLst>
      <p:ext uri="{BB962C8B-B14F-4D97-AF65-F5344CB8AC3E}">
        <p14:creationId xmlns:p14="http://schemas.microsoft.com/office/powerpoint/2010/main" val="1892904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Hoe werkt het web?</a:t>
            </a:r>
          </a:p>
        </p:txBody>
      </p:sp>
      <p:sp>
        <p:nvSpPr>
          <p:cNvPr id="6" name="Tijdelijke aanduiding voor inhoud 5"/>
          <p:cNvSpPr>
            <a:spLocks noGrp="1"/>
          </p:cNvSpPr>
          <p:nvPr>
            <p:ph idx="1"/>
          </p:nvPr>
        </p:nvSpPr>
        <p:spPr/>
        <p:txBody>
          <a:bodyPr>
            <a:normAutofit fontScale="77500" lnSpcReduction="20000"/>
          </a:bodyPr>
          <a:lstStyle/>
          <a:p>
            <a:r>
              <a:rPr lang="nl-NL" dirty="0"/>
              <a:t>Jij typt een URL</a:t>
            </a:r>
          </a:p>
          <a:p>
            <a:r>
              <a:rPr lang="nl-NL" dirty="0"/>
              <a:t>URL wordt omgezet naar een IP-adres</a:t>
            </a:r>
          </a:p>
          <a:p>
            <a:r>
              <a:rPr lang="nl-NL" dirty="0"/>
              <a:t>Browser stuurt een HTTP GET-verzoek </a:t>
            </a:r>
          </a:p>
          <a:p>
            <a:pPr lvl="1"/>
            <a:r>
              <a:rPr lang="nl-NL" dirty="0"/>
              <a:t>Host</a:t>
            </a:r>
          </a:p>
          <a:p>
            <a:pPr lvl="1"/>
            <a:r>
              <a:rPr lang="nl-NL" dirty="0" err="1"/>
              <a:t>Path</a:t>
            </a:r>
            <a:endParaRPr lang="nl-NL" dirty="0"/>
          </a:p>
          <a:p>
            <a:pPr lvl="1"/>
            <a:r>
              <a:rPr lang="nl-NL" dirty="0"/>
              <a:t>Query-variabele</a:t>
            </a:r>
          </a:p>
          <a:p>
            <a:pPr lvl="1"/>
            <a:r>
              <a:rPr lang="nl-NL" dirty="0"/>
              <a:t>Webserver stuurt response</a:t>
            </a:r>
          </a:p>
          <a:p>
            <a:pPr lvl="2"/>
            <a:r>
              <a:rPr lang="nl-NL" dirty="0"/>
              <a:t>Status (200, 401, 404, 301 </a:t>
            </a:r>
            <a:r>
              <a:rPr lang="nl-NL" dirty="0" err="1"/>
              <a:t>etc</a:t>
            </a:r>
            <a:r>
              <a:rPr lang="nl-NL" dirty="0"/>
              <a:t>)</a:t>
            </a:r>
          </a:p>
          <a:p>
            <a:pPr lvl="2"/>
            <a:r>
              <a:rPr lang="nl-NL" dirty="0"/>
              <a:t>Inhoud (html)</a:t>
            </a:r>
          </a:p>
          <a:p>
            <a:pPr lvl="1"/>
            <a:r>
              <a:rPr lang="nl-NL" dirty="0"/>
              <a:t>Browser analyseert de inhoud (HTML body)</a:t>
            </a:r>
          </a:p>
          <a:p>
            <a:r>
              <a:rPr lang="nl-NL" dirty="0"/>
              <a:t>Ontbrekende bestanden worden opgehaald zoals:</a:t>
            </a:r>
          </a:p>
          <a:p>
            <a:pPr lvl="1"/>
            <a:r>
              <a:rPr lang="nl-NL" dirty="0"/>
              <a:t>CSS</a:t>
            </a:r>
          </a:p>
          <a:p>
            <a:pPr lvl="1"/>
            <a:r>
              <a:rPr lang="nl-NL" dirty="0"/>
              <a:t>Javascript</a:t>
            </a:r>
          </a:p>
          <a:p>
            <a:pPr lvl="1"/>
            <a:r>
              <a:rPr lang="nl-NL" dirty="0"/>
              <a:t>Audio/video</a:t>
            </a:r>
          </a:p>
          <a:p>
            <a:r>
              <a:rPr lang="nl-NL" dirty="0"/>
              <a:t>Per bestand wordt weer een status (200, 401,404 </a:t>
            </a:r>
            <a:r>
              <a:rPr lang="nl-NL" dirty="0" err="1"/>
              <a:t>etc</a:t>
            </a:r>
            <a:r>
              <a:rPr lang="nl-NL" dirty="0"/>
              <a:t>)+ inhoud teruggestuurd</a:t>
            </a:r>
          </a:p>
          <a:p>
            <a:r>
              <a:rPr lang="nl-NL" dirty="0"/>
              <a:t>Browser voert actieve inhoud uit (Javascript)</a:t>
            </a:r>
          </a:p>
          <a:p>
            <a:endParaRPr lang="nl-NL" dirty="0"/>
          </a:p>
          <a:p>
            <a:pPr lvl="1"/>
            <a:endParaRPr lang="nl-NL" dirty="0"/>
          </a:p>
        </p:txBody>
      </p:sp>
    </p:spTree>
    <p:extLst>
      <p:ext uri="{BB962C8B-B14F-4D97-AF65-F5344CB8AC3E}">
        <p14:creationId xmlns:p14="http://schemas.microsoft.com/office/powerpoint/2010/main" val="269694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Sequence</a:t>
            </a:r>
            <a:r>
              <a:rPr lang="nl-NL" dirty="0"/>
              <a:t> diagram</a:t>
            </a:r>
          </a:p>
        </p:txBody>
      </p:sp>
      <p:pic>
        <p:nvPicPr>
          <p:cNvPr id="5" name="Afbeelding 4"/>
          <p:cNvPicPr>
            <a:picLocks noChangeAspect="1"/>
          </p:cNvPicPr>
          <p:nvPr/>
        </p:nvPicPr>
        <p:blipFill>
          <a:blip r:embed="rId3"/>
          <a:stretch>
            <a:fillRect/>
          </a:stretch>
        </p:blipFill>
        <p:spPr>
          <a:xfrm>
            <a:off x="210395" y="2064273"/>
            <a:ext cx="8610600" cy="4733925"/>
          </a:xfrm>
          <a:prstGeom prst="rect">
            <a:avLst/>
          </a:prstGeom>
        </p:spPr>
      </p:pic>
      <p:sp>
        <p:nvSpPr>
          <p:cNvPr id="3" name="Tekstvak 2"/>
          <p:cNvSpPr txBox="1"/>
          <p:nvPr/>
        </p:nvSpPr>
        <p:spPr>
          <a:xfrm>
            <a:off x="8986345" y="1566041"/>
            <a:ext cx="3132083" cy="1754326"/>
          </a:xfrm>
          <a:prstGeom prst="rect">
            <a:avLst/>
          </a:prstGeom>
          <a:noFill/>
        </p:spPr>
        <p:txBody>
          <a:bodyPr wrap="square" rtlCol="0">
            <a:spAutoFit/>
          </a:bodyPr>
          <a:lstStyle/>
          <a:p>
            <a:pPr marL="342900" indent="-342900">
              <a:buFont typeface="+mj-lt"/>
              <a:buAutoNum type="arabicPeriod"/>
            </a:pPr>
            <a:r>
              <a:rPr lang="nl-NL" dirty="0"/>
              <a:t>Haal hoofd document op</a:t>
            </a:r>
          </a:p>
          <a:p>
            <a:pPr marL="342900" indent="-342900">
              <a:buFont typeface="+mj-lt"/>
              <a:buAutoNum type="arabicPeriod"/>
            </a:pPr>
            <a:r>
              <a:rPr lang="nl-NL" dirty="0"/>
              <a:t>Analyseer HTML</a:t>
            </a:r>
          </a:p>
          <a:p>
            <a:pPr marL="342900" indent="-342900">
              <a:buFont typeface="+mj-lt"/>
              <a:buAutoNum type="arabicPeriod"/>
            </a:pPr>
            <a:r>
              <a:rPr lang="nl-NL" dirty="0"/>
              <a:t>Ophalen index.css</a:t>
            </a:r>
          </a:p>
          <a:p>
            <a:pPr marL="342900" indent="-342900">
              <a:buFont typeface="+mj-lt"/>
              <a:buAutoNum type="arabicPeriod"/>
            </a:pPr>
            <a:r>
              <a:rPr lang="nl-NL" dirty="0"/>
              <a:t>Ophalen calendar.css</a:t>
            </a:r>
          </a:p>
          <a:p>
            <a:pPr marL="342900" indent="-342900">
              <a:buFont typeface="+mj-lt"/>
              <a:buAutoNum type="arabicPeriod"/>
            </a:pPr>
            <a:r>
              <a:rPr lang="nl-NL" dirty="0"/>
              <a:t>Ophalen afbeeldingen</a:t>
            </a:r>
          </a:p>
          <a:p>
            <a:pPr marL="342900" indent="-342900">
              <a:buFont typeface="+mj-lt"/>
              <a:buAutoNum type="arabicPeriod"/>
            </a:pPr>
            <a:r>
              <a:rPr lang="nl-NL" dirty="0"/>
              <a:t>Ophalen javascript</a:t>
            </a:r>
          </a:p>
        </p:txBody>
      </p:sp>
    </p:spTree>
    <p:extLst>
      <p:ext uri="{BB962C8B-B14F-4D97-AF65-F5344CB8AC3E}">
        <p14:creationId xmlns:p14="http://schemas.microsoft.com/office/powerpoint/2010/main" val="268364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9F0529-BBF5-4760-A086-20135F9DAE80}"/>
              </a:ext>
            </a:extLst>
          </p:cNvPr>
          <p:cNvSpPr>
            <a:spLocks noGrp="1"/>
          </p:cNvSpPr>
          <p:nvPr>
            <p:ph type="title"/>
          </p:nvPr>
        </p:nvSpPr>
        <p:spPr/>
        <p:txBody>
          <a:bodyPr/>
          <a:lstStyle/>
          <a:p>
            <a:r>
              <a:rPr lang="nl-NL" dirty="0"/>
              <a:t>Asynchrone functies</a:t>
            </a:r>
            <a:endParaRPr lang="en-NL" dirty="0"/>
          </a:p>
        </p:txBody>
      </p:sp>
      <p:sp>
        <p:nvSpPr>
          <p:cNvPr id="3" name="Tijdelijke aanduiding voor inhoud 2">
            <a:extLst>
              <a:ext uri="{FF2B5EF4-FFF2-40B4-BE49-F238E27FC236}">
                <a16:creationId xmlns:a16="http://schemas.microsoft.com/office/drawing/2014/main" id="{063752D4-2CD4-40D6-A7BD-C58FC4297045}"/>
              </a:ext>
            </a:extLst>
          </p:cNvPr>
          <p:cNvSpPr>
            <a:spLocks noGrp="1"/>
          </p:cNvSpPr>
          <p:nvPr>
            <p:ph type="body" sz="quarter" idx="11"/>
          </p:nvPr>
        </p:nvSpPr>
        <p:spPr>
          <a:xfrm>
            <a:off x="720000" y="2421649"/>
            <a:ext cx="6235971" cy="3878665"/>
          </a:xfrm>
        </p:spPr>
        <p:txBody>
          <a:bodyPr/>
          <a:lstStyle/>
          <a:p>
            <a:r>
              <a:rPr lang="nl-NL" dirty="0"/>
              <a:t>Asynchroon:</a:t>
            </a:r>
          </a:p>
          <a:p>
            <a:pPr lvl="1"/>
            <a:r>
              <a:rPr lang="nl-NL" dirty="0"/>
              <a:t>Het antwoord van een functie-aanroep komt niet meteen maar ‘later’.</a:t>
            </a:r>
          </a:p>
          <a:p>
            <a:pPr lvl="1"/>
            <a:r>
              <a:rPr lang="nl-NL" dirty="0"/>
              <a:t>De functie stopt meteen </a:t>
            </a:r>
          </a:p>
          <a:p>
            <a:pPr lvl="1"/>
            <a:r>
              <a:rPr lang="nl-NL" dirty="0"/>
              <a:t>Je geeft een ‘</a:t>
            </a:r>
            <a:r>
              <a:rPr lang="nl-NL" dirty="0" err="1"/>
              <a:t>callback</a:t>
            </a:r>
            <a:r>
              <a:rPr lang="nl-NL" dirty="0"/>
              <a:t>’ functie mee</a:t>
            </a:r>
          </a:p>
          <a:p>
            <a:pPr lvl="1"/>
            <a:r>
              <a:rPr lang="nl-NL" dirty="0"/>
              <a:t>“Callback </a:t>
            </a:r>
            <a:r>
              <a:rPr lang="nl-NL" dirty="0" err="1"/>
              <a:t>hell</a:t>
            </a:r>
            <a:r>
              <a:rPr lang="nl-NL" dirty="0"/>
              <a:t>” </a:t>
            </a:r>
            <a:r>
              <a:rPr lang="nl-NL" dirty="0">
                <a:sym typeface="Wingdings" panose="05000000000000000000" pitchFamily="2" charset="2"/>
              </a:rPr>
              <a:t> stapelen van </a:t>
            </a:r>
            <a:r>
              <a:rPr lang="nl-NL" dirty="0" err="1">
                <a:sym typeface="Wingdings" panose="05000000000000000000" pitchFamily="2" charset="2"/>
              </a:rPr>
              <a:t>callbacks</a:t>
            </a:r>
            <a:r>
              <a:rPr lang="nl-NL" dirty="0">
                <a:sym typeface="Wingdings" panose="05000000000000000000" pitchFamily="2" charset="2"/>
              </a:rPr>
              <a:t> in </a:t>
            </a:r>
            <a:r>
              <a:rPr lang="nl-NL" dirty="0" err="1">
                <a:sym typeface="Wingdings" panose="05000000000000000000" pitchFamily="2" charset="2"/>
              </a:rPr>
              <a:t>callbacks</a:t>
            </a:r>
            <a:endParaRPr lang="nl-NL" dirty="0">
              <a:sym typeface="Wingdings" panose="05000000000000000000" pitchFamily="2" charset="2"/>
            </a:endParaRPr>
          </a:p>
          <a:p>
            <a:pPr lvl="1"/>
            <a:endParaRPr lang="en-NL" dirty="0"/>
          </a:p>
        </p:txBody>
      </p:sp>
      <p:pic>
        <p:nvPicPr>
          <p:cNvPr id="7" name="Afbeelding 6">
            <a:extLst>
              <a:ext uri="{FF2B5EF4-FFF2-40B4-BE49-F238E27FC236}">
                <a16:creationId xmlns:a16="http://schemas.microsoft.com/office/drawing/2014/main" id="{7A0C1268-953A-4277-BF98-76A719AC0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868" y="685800"/>
            <a:ext cx="5019675" cy="5743575"/>
          </a:xfrm>
          <a:prstGeom prst="rect">
            <a:avLst/>
          </a:prstGeom>
        </p:spPr>
      </p:pic>
    </p:spTree>
    <p:extLst>
      <p:ext uri="{BB962C8B-B14F-4D97-AF65-F5344CB8AC3E}">
        <p14:creationId xmlns:p14="http://schemas.microsoft.com/office/powerpoint/2010/main" val="4228017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1F949-7BC4-4EA1-B308-EA5491F06C4D}"/>
              </a:ext>
            </a:extLst>
          </p:cNvPr>
          <p:cNvSpPr>
            <a:spLocks noGrp="1"/>
          </p:cNvSpPr>
          <p:nvPr>
            <p:ph type="title"/>
          </p:nvPr>
        </p:nvSpPr>
        <p:spPr/>
        <p:txBody>
          <a:bodyPr/>
          <a:lstStyle/>
          <a:p>
            <a:r>
              <a:rPr lang="nl-NL" dirty="0"/>
              <a:t>Callback ellende</a:t>
            </a:r>
            <a:endParaRPr lang="en-NL" dirty="0"/>
          </a:p>
        </p:txBody>
      </p:sp>
      <p:pic>
        <p:nvPicPr>
          <p:cNvPr id="5" name="Afbeelding 4">
            <a:extLst>
              <a:ext uri="{FF2B5EF4-FFF2-40B4-BE49-F238E27FC236}">
                <a16:creationId xmlns:a16="http://schemas.microsoft.com/office/drawing/2014/main" id="{DB46DA79-5BE2-43F4-B0CF-188EE3CFB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10" y="2184648"/>
            <a:ext cx="9896967" cy="4673352"/>
          </a:xfrm>
          <a:prstGeom prst="rect">
            <a:avLst/>
          </a:prstGeom>
        </p:spPr>
      </p:pic>
    </p:spTree>
    <p:extLst>
      <p:ext uri="{BB962C8B-B14F-4D97-AF65-F5344CB8AC3E}">
        <p14:creationId xmlns:p14="http://schemas.microsoft.com/office/powerpoint/2010/main" val="208713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ok Cover">
            <a:extLst>
              <a:ext uri="{FF2B5EF4-FFF2-40B4-BE49-F238E27FC236}">
                <a16:creationId xmlns:a16="http://schemas.microsoft.com/office/drawing/2014/main" id="{E058DB4C-2490-472E-838C-C803DABC0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
            <a:ext cx="52228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ok Cover">
            <a:extLst>
              <a:ext uri="{FF2B5EF4-FFF2-40B4-BE49-F238E27FC236}">
                <a16:creationId xmlns:a16="http://schemas.microsoft.com/office/drawing/2014/main" id="{23EE6010-6A54-404C-974D-1EDA9BF72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0"/>
            <a:ext cx="4762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180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A92863-520A-4594-AC7A-97B265A61D3A}"/>
              </a:ext>
            </a:extLst>
          </p:cNvPr>
          <p:cNvSpPr>
            <a:spLocks noGrp="1"/>
          </p:cNvSpPr>
          <p:nvPr>
            <p:ph type="title"/>
          </p:nvPr>
        </p:nvSpPr>
        <p:spPr/>
        <p:txBody>
          <a:bodyPr/>
          <a:lstStyle/>
          <a:p>
            <a:r>
              <a:rPr lang="nl-NL" dirty="0" err="1"/>
              <a:t>Promises</a:t>
            </a:r>
            <a:endParaRPr lang="en-NL" dirty="0"/>
          </a:p>
        </p:txBody>
      </p:sp>
      <p:sp>
        <p:nvSpPr>
          <p:cNvPr id="3" name="Tijdelijke aanduiding voor inhoud 2">
            <a:extLst>
              <a:ext uri="{FF2B5EF4-FFF2-40B4-BE49-F238E27FC236}">
                <a16:creationId xmlns:a16="http://schemas.microsoft.com/office/drawing/2014/main" id="{AD86462B-9871-4420-8B03-604AA3B0C3F7}"/>
              </a:ext>
            </a:extLst>
          </p:cNvPr>
          <p:cNvSpPr>
            <a:spLocks noGrp="1"/>
          </p:cNvSpPr>
          <p:nvPr>
            <p:ph type="body" sz="quarter" idx="11"/>
          </p:nvPr>
        </p:nvSpPr>
        <p:spPr/>
        <p:txBody>
          <a:bodyPr/>
          <a:lstStyle/>
          <a:p>
            <a:r>
              <a:rPr lang="nl-NL" dirty="0" err="1"/>
              <a:t>Promise</a:t>
            </a:r>
            <a:r>
              <a:rPr lang="nl-NL" dirty="0"/>
              <a:t> </a:t>
            </a:r>
            <a:r>
              <a:rPr lang="nl-NL" dirty="0">
                <a:sym typeface="Wingdings" panose="05000000000000000000" pitchFamily="2" charset="2"/>
              </a:rPr>
              <a:t> belofte</a:t>
            </a:r>
          </a:p>
          <a:p>
            <a:r>
              <a:rPr lang="nl-NL" dirty="0">
                <a:sym typeface="Wingdings" panose="05000000000000000000" pitchFamily="2" charset="2"/>
              </a:rPr>
              <a:t>Manier om asynchrone code uit te voeren</a:t>
            </a:r>
          </a:p>
          <a:p>
            <a:r>
              <a:rPr lang="nl-NL" dirty="0">
                <a:sym typeface="Wingdings" panose="05000000000000000000" pitchFamily="2" charset="2"/>
              </a:rPr>
              <a:t>Werking</a:t>
            </a:r>
          </a:p>
          <a:p>
            <a:pPr lvl="1"/>
            <a:r>
              <a:rPr lang="nl-NL" dirty="0">
                <a:sym typeface="Wingdings" panose="05000000000000000000" pitchFamily="2" charset="2"/>
              </a:rPr>
              <a:t>Maak een </a:t>
            </a:r>
            <a:r>
              <a:rPr lang="nl-NL" dirty="0" err="1">
                <a:sym typeface="Wingdings" panose="05000000000000000000" pitchFamily="2" charset="2"/>
              </a:rPr>
              <a:t>Promise</a:t>
            </a:r>
            <a:r>
              <a:rPr lang="nl-NL" dirty="0">
                <a:sym typeface="Wingdings" panose="05000000000000000000" pitchFamily="2" charset="2"/>
              </a:rPr>
              <a:t> object</a:t>
            </a:r>
          </a:p>
          <a:p>
            <a:pPr lvl="1"/>
            <a:r>
              <a:rPr lang="nl-NL" dirty="0">
                <a:sym typeface="Wingdings" panose="05000000000000000000" pitchFamily="2" charset="2"/>
              </a:rPr>
              <a:t>Specificeer een functie die de code uitvoert</a:t>
            </a:r>
          </a:p>
          <a:p>
            <a:pPr lvl="1"/>
            <a:r>
              <a:rPr lang="nl-NL" dirty="0">
                <a:sym typeface="Wingdings" panose="05000000000000000000" pitchFamily="2" charset="2"/>
              </a:rPr>
              <a:t>Geef mogelijkheden om de succes-functie en fout-functie uit te voeren</a:t>
            </a:r>
          </a:p>
          <a:p>
            <a:r>
              <a:rPr lang="nl-NL" dirty="0">
                <a:sym typeface="Wingdings" panose="05000000000000000000" pitchFamily="2" charset="2"/>
              </a:rPr>
              <a:t>De aanroepende partij bepaalt de </a:t>
            </a:r>
            <a:r>
              <a:rPr lang="nl-NL" dirty="0" err="1">
                <a:sym typeface="Wingdings" panose="05000000000000000000" pitchFamily="2" charset="2"/>
              </a:rPr>
              <a:t>success</a:t>
            </a:r>
            <a:r>
              <a:rPr lang="nl-NL" dirty="0">
                <a:sym typeface="Wingdings" panose="05000000000000000000" pitchFamily="2" charset="2"/>
              </a:rPr>
              <a:t>- en fout-functie op een later moment</a:t>
            </a:r>
          </a:p>
          <a:p>
            <a:r>
              <a:rPr lang="nl-NL" dirty="0" err="1">
                <a:sym typeface="Wingdings" panose="05000000000000000000" pitchFamily="2" charset="2"/>
              </a:rPr>
              <a:t>Success</a:t>
            </a:r>
            <a:r>
              <a:rPr lang="nl-NL" dirty="0">
                <a:sym typeface="Wingdings" panose="05000000000000000000" pitchFamily="2" charset="2"/>
              </a:rPr>
              <a:t>-functie noemen we ‘</a:t>
            </a:r>
            <a:r>
              <a:rPr lang="nl-NL" dirty="0" err="1">
                <a:sym typeface="Wingdings" panose="05000000000000000000" pitchFamily="2" charset="2"/>
              </a:rPr>
              <a:t>Resolve</a:t>
            </a:r>
            <a:r>
              <a:rPr lang="nl-NL" dirty="0">
                <a:sym typeface="Wingdings" panose="05000000000000000000" pitchFamily="2" charset="2"/>
              </a:rPr>
              <a:t>’-functie</a:t>
            </a:r>
          </a:p>
          <a:p>
            <a:r>
              <a:rPr lang="nl-NL" dirty="0">
                <a:sym typeface="Wingdings" panose="05000000000000000000" pitchFamily="2" charset="2"/>
              </a:rPr>
              <a:t>Fout-functie noemen we ‘</a:t>
            </a:r>
            <a:r>
              <a:rPr lang="nl-NL" dirty="0" err="1">
                <a:sym typeface="Wingdings" panose="05000000000000000000" pitchFamily="2" charset="2"/>
              </a:rPr>
              <a:t>Reject</a:t>
            </a:r>
            <a:r>
              <a:rPr lang="nl-NL" dirty="0">
                <a:sym typeface="Wingdings" panose="05000000000000000000" pitchFamily="2" charset="2"/>
              </a:rPr>
              <a:t>’-functie</a:t>
            </a:r>
          </a:p>
          <a:p>
            <a:endParaRPr lang="en-NL" dirty="0"/>
          </a:p>
        </p:txBody>
      </p:sp>
    </p:spTree>
    <p:extLst>
      <p:ext uri="{BB962C8B-B14F-4D97-AF65-F5344CB8AC3E}">
        <p14:creationId xmlns:p14="http://schemas.microsoft.com/office/powerpoint/2010/main" val="3698691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F0BB-A0D5-6B76-5F4B-A5734EBF8E2F}"/>
              </a:ext>
            </a:extLst>
          </p:cNvPr>
          <p:cNvSpPr>
            <a:spLocks noGrp="1"/>
          </p:cNvSpPr>
          <p:nvPr>
            <p:ph type="ctrTitle"/>
          </p:nvPr>
        </p:nvSpPr>
        <p:spPr/>
        <p:txBody>
          <a:bodyPr/>
          <a:lstStyle/>
          <a:p>
            <a:r>
              <a:rPr lang="en-US" dirty="0"/>
              <a:t>Aan de slag met Angular</a:t>
            </a:r>
          </a:p>
        </p:txBody>
      </p:sp>
    </p:spTree>
    <p:extLst>
      <p:ext uri="{BB962C8B-B14F-4D97-AF65-F5344CB8AC3E}">
        <p14:creationId xmlns:p14="http://schemas.microsoft.com/office/powerpoint/2010/main" val="184187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0A05DF0-E774-4C64-BA99-CF36307A37D7}"/>
              </a:ext>
            </a:extLst>
          </p:cNvPr>
          <p:cNvSpPr>
            <a:spLocks noGrp="1"/>
          </p:cNvSpPr>
          <p:nvPr>
            <p:ph type="title"/>
          </p:nvPr>
        </p:nvSpPr>
        <p:spPr/>
        <p:txBody>
          <a:bodyPr/>
          <a:lstStyle/>
          <a:p>
            <a:r>
              <a:rPr lang="nl-NL" dirty="0" err="1"/>
              <a:t>Angular</a:t>
            </a:r>
            <a:endParaRPr lang="en-NL" dirty="0"/>
          </a:p>
        </p:txBody>
      </p:sp>
      <p:sp>
        <p:nvSpPr>
          <p:cNvPr id="5" name="Tijdelijke aanduiding voor inhoud 4">
            <a:extLst>
              <a:ext uri="{FF2B5EF4-FFF2-40B4-BE49-F238E27FC236}">
                <a16:creationId xmlns:a16="http://schemas.microsoft.com/office/drawing/2014/main" id="{2DFE7F7E-639B-43F7-A961-8C56303E97B7}"/>
              </a:ext>
            </a:extLst>
          </p:cNvPr>
          <p:cNvSpPr>
            <a:spLocks noGrp="1"/>
          </p:cNvSpPr>
          <p:nvPr>
            <p:ph type="body" sz="quarter" idx="11"/>
          </p:nvPr>
        </p:nvSpPr>
        <p:spPr/>
        <p:txBody>
          <a:bodyPr/>
          <a:lstStyle/>
          <a:p>
            <a:r>
              <a:rPr lang="nl-NL" dirty="0"/>
              <a:t>Huidige versie: 19.x</a:t>
            </a:r>
          </a:p>
          <a:p>
            <a:r>
              <a:rPr lang="nl-NL" dirty="0"/>
              <a:t>Component </a:t>
            </a:r>
            <a:r>
              <a:rPr lang="nl-NL" dirty="0" err="1"/>
              <a:t>based</a:t>
            </a:r>
            <a:r>
              <a:rPr lang="nl-NL" dirty="0"/>
              <a:t> web design</a:t>
            </a:r>
          </a:p>
          <a:p>
            <a:r>
              <a:rPr lang="nl-NL" dirty="0"/>
              <a:t>Component bestaat uit</a:t>
            </a:r>
          </a:p>
          <a:p>
            <a:pPr lvl="1"/>
            <a:r>
              <a:rPr lang="nl-NL" dirty="0"/>
              <a:t>Eigen sjabloon (HTML)</a:t>
            </a:r>
          </a:p>
          <a:p>
            <a:pPr lvl="1"/>
            <a:r>
              <a:rPr lang="nl-NL" dirty="0"/>
              <a:t>Eigen styling (CSS)</a:t>
            </a:r>
          </a:p>
          <a:p>
            <a:pPr lvl="1"/>
            <a:r>
              <a:rPr lang="nl-NL" dirty="0"/>
              <a:t>Eigen code (</a:t>
            </a:r>
            <a:r>
              <a:rPr lang="nl-NL" dirty="0" err="1"/>
              <a:t>TypeScript</a:t>
            </a:r>
            <a:r>
              <a:rPr lang="nl-NL" dirty="0"/>
              <a:t>)</a:t>
            </a:r>
          </a:p>
          <a:p>
            <a:r>
              <a:rPr lang="nl-NL" dirty="0"/>
              <a:t>Typescript = afgeleid van Javascript</a:t>
            </a:r>
          </a:p>
          <a:p>
            <a:r>
              <a:rPr lang="nl-NL" dirty="0" err="1"/>
              <a:t>Transpiling</a:t>
            </a:r>
            <a:endParaRPr lang="nl-NL" dirty="0"/>
          </a:p>
          <a:p>
            <a:pPr lvl="1"/>
            <a:r>
              <a:rPr lang="nl-NL" dirty="0"/>
              <a:t>Vertaal </a:t>
            </a:r>
            <a:r>
              <a:rPr lang="nl-NL" dirty="0" err="1"/>
              <a:t>TypeScript</a:t>
            </a:r>
            <a:r>
              <a:rPr lang="nl-NL" dirty="0"/>
              <a:t> naar Javascript die in alle browsers draait</a:t>
            </a:r>
          </a:p>
          <a:p>
            <a:pPr lvl="1"/>
            <a:r>
              <a:rPr lang="nl-NL" dirty="0"/>
              <a:t>Hulpmiddelen: </a:t>
            </a:r>
            <a:r>
              <a:rPr lang="nl-NL" dirty="0" err="1"/>
              <a:t>WebPack</a:t>
            </a:r>
            <a:r>
              <a:rPr lang="nl-NL" dirty="0"/>
              <a:t>, Babel</a:t>
            </a:r>
          </a:p>
          <a:p>
            <a:endParaRPr lang="en-NL" dirty="0"/>
          </a:p>
        </p:txBody>
      </p:sp>
    </p:spTree>
    <p:extLst>
      <p:ext uri="{BB962C8B-B14F-4D97-AF65-F5344CB8AC3E}">
        <p14:creationId xmlns:p14="http://schemas.microsoft.com/office/powerpoint/2010/main" val="23996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4A7DF-22CB-4D20-BBBF-02D8FB76ED18}"/>
              </a:ext>
            </a:extLst>
          </p:cNvPr>
          <p:cNvSpPr>
            <a:spLocks noGrp="1"/>
          </p:cNvSpPr>
          <p:nvPr>
            <p:ph type="title"/>
          </p:nvPr>
        </p:nvSpPr>
        <p:spPr/>
        <p:txBody>
          <a:bodyPr/>
          <a:lstStyle/>
          <a:p>
            <a:r>
              <a:rPr lang="nl-NL" dirty="0"/>
              <a:t>Componenten</a:t>
            </a:r>
            <a:endParaRPr lang="en-NL" dirty="0"/>
          </a:p>
        </p:txBody>
      </p:sp>
      <p:sp>
        <p:nvSpPr>
          <p:cNvPr id="3" name="Tijdelijke aanduiding voor inhoud 2">
            <a:extLst>
              <a:ext uri="{FF2B5EF4-FFF2-40B4-BE49-F238E27FC236}">
                <a16:creationId xmlns:a16="http://schemas.microsoft.com/office/drawing/2014/main" id="{79E874B3-FA9E-4696-8C46-7BFC87855CB2}"/>
              </a:ext>
            </a:extLst>
          </p:cNvPr>
          <p:cNvSpPr>
            <a:spLocks noGrp="1"/>
          </p:cNvSpPr>
          <p:nvPr>
            <p:ph type="body" sz="quarter" idx="11"/>
          </p:nvPr>
        </p:nvSpPr>
        <p:spPr/>
        <p:txBody>
          <a:bodyPr>
            <a:normAutofit fontScale="92500" lnSpcReduction="10000"/>
          </a:bodyPr>
          <a:lstStyle/>
          <a:p>
            <a:r>
              <a:rPr lang="nl-NL" dirty="0"/>
              <a:t>Een component is handig om zaken te isoleren</a:t>
            </a:r>
          </a:p>
          <a:p>
            <a:pPr lvl="1"/>
            <a:r>
              <a:rPr lang="nl-NL" dirty="0"/>
              <a:t>Structuur</a:t>
            </a:r>
          </a:p>
          <a:p>
            <a:pPr lvl="1"/>
            <a:r>
              <a:rPr lang="nl-NL" dirty="0"/>
              <a:t>Styling</a:t>
            </a:r>
          </a:p>
          <a:p>
            <a:pPr lvl="1"/>
            <a:r>
              <a:rPr lang="nl-NL" dirty="0"/>
              <a:t>Gedrag</a:t>
            </a:r>
          </a:p>
          <a:p>
            <a:pPr lvl="1"/>
            <a:r>
              <a:rPr lang="nl-NL" dirty="0" err="1"/>
              <a:t>Inputs</a:t>
            </a:r>
            <a:endParaRPr lang="nl-NL" dirty="0"/>
          </a:p>
          <a:p>
            <a:pPr lvl="1"/>
            <a:r>
              <a:rPr lang="nl-NL" dirty="0" err="1"/>
              <a:t>Outputs</a:t>
            </a:r>
            <a:endParaRPr lang="nl-NL" dirty="0"/>
          </a:p>
          <a:p>
            <a:r>
              <a:rPr lang="nl-NL" dirty="0"/>
              <a:t>Maak componenten herbruikbaar</a:t>
            </a:r>
          </a:p>
          <a:p>
            <a:pPr lvl="1"/>
            <a:r>
              <a:rPr lang="nl-NL" dirty="0"/>
              <a:t>Generiek/autonoom/herbruikbaar gedrag</a:t>
            </a:r>
          </a:p>
          <a:p>
            <a:pPr lvl="1"/>
            <a:r>
              <a:rPr lang="nl-NL" dirty="0"/>
              <a:t>Uniforme look/feel</a:t>
            </a:r>
          </a:p>
          <a:p>
            <a:pPr lvl="1"/>
            <a:r>
              <a:rPr lang="nl-NL" dirty="0"/>
              <a:t>Aanpasbaar met </a:t>
            </a:r>
            <a:r>
              <a:rPr lang="nl-NL" dirty="0" err="1"/>
              <a:t>inputs</a:t>
            </a:r>
            <a:r>
              <a:rPr lang="nl-NL" dirty="0"/>
              <a:t>/</a:t>
            </a:r>
            <a:r>
              <a:rPr lang="nl-NL" dirty="0" err="1"/>
              <a:t>outputs</a:t>
            </a:r>
            <a:endParaRPr lang="nl-NL" dirty="0"/>
          </a:p>
          <a:p>
            <a:r>
              <a:rPr lang="nl-NL" dirty="0"/>
              <a:t>Maak componenten zoveel mogelijk autonoom</a:t>
            </a:r>
          </a:p>
          <a:p>
            <a:pPr lvl="1"/>
            <a:r>
              <a:rPr lang="nl-NL" dirty="0"/>
              <a:t>Geen kennis van  </a:t>
            </a:r>
            <a:r>
              <a:rPr lang="nl-NL" dirty="0" err="1"/>
              <a:t>parent</a:t>
            </a:r>
            <a:endParaRPr lang="nl-NL" dirty="0"/>
          </a:p>
          <a:p>
            <a:pPr lvl="1"/>
            <a:r>
              <a:rPr lang="nl-NL" dirty="0"/>
              <a:t>Geen kennis van </a:t>
            </a:r>
            <a:r>
              <a:rPr lang="nl-NL" dirty="0" err="1"/>
              <a:t>siblings</a:t>
            </a:r>
            <a:endParaRPr lang="nl-NL" dirty="0"/>
          </a:p>
          <a:p>
            <a:pPr lvl="1"/>
            <a:endParaRPr lang="en-NL" dirty="0"/>
          </a:p>
        </p:txBody>
      </p:sp>
    </p:spTree>
    <p:extLst>
      <p:ext uri="{BB962C8B-B14F-4D97-AF65-F5344CB8AC3E}">
        <p14:creationId xmlns:p14="http://schemas.microsoft.com/office/powerpoint/2010/main" val="521117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2A7F62-0336-3744-DE60-837808B6C15E}"/>
              </a:ext>
            </a:extLst>
          </p:cNvPr>
          <p:cNvSpPr>
            <a:spLocks noGrp="1"/>
          </p:cNvSpPr>
          <p:nvPr>
            <p:ph type="title"/>
          </p:nvPr>
        </p:nvSpPr>
        <p:spPr/>
        <p:txBody>
          <a:bodyPr/>
          <a:lstStyle/>
          <a:p>
            <a:r>
              <a:rPr lang="nl-NL" dirty="0"/>
              <a:t>Anatomie van een </a:t>
            </a:r>
            <a:r>
              <a:rPr lang="nl-NL" dirty="0" err="1"/>
              <a:t>angular</a:t>
            </a:r>
            <a:r>
              <a:rPr lang="nl-NL" dirty="0"/>
              <a:t> applicatie</a:t>
            </a:r>
          </a:p>
        </p:txBody>
      </p:sp>
      <p:sp>
        <p:nvSpPr>
          <p:cNvPr id="3" name="Rechthoek 2">
            <a:extLst>
              <a:ext uri="{FF2B5EF4-FFF2-40B4-BE49-F238E27FC236}">
                <a16:creationId xmlns:a16="http://schemas.microsoft.com/office/drawing/2014/main" id="{AA4AC963-21D4-9703-34DE-3A4B3295A34C}"/>
              </a:ext>
            </a:extLst>
          </p:cNvPr>
          <p:cNvSpPr/>
          <p:nvPr/>
        </p:nvSpPr>
        <p:spPr>
          <a:xfrm>
            <a:off x="518475" y="413836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195958F1-8AAD-D908-0D80-7B1981B6E1DA}"/>
              </a:ext>
            </a:extLst>
          </p:cNvPr>
          <p:cNvSpPr/>
          <p:nvPr/>
        </p:nvSpPr>
        <p:spPr>
          <a:xfrm>
            <a:off x="626883" y="4546076"/>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9D53132E-A968-09D0-A188-99C6F4AC6C79}"/>
              </a:ext>
            </a:extLst>
          </p:cNvPr>
          <p:cNvSpPr/>
          <p:nvPr/>
        </p:nvSpPr>
        <p:spPr>
          <a:xfrm>
            <a:off x="1286759" y="455314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EBBC0EBB-676C-A75A-6464-617CD32863D1}"/>
              </a:ext>
            </a:extLst>
          </p:cNvPr>
          <p:cNvSpPr/>
          <p:nvPr/>
        </p:nvSpPr>
        <p:spPr>
          <a:xfrm>
            <a:off x="2351987" y="456021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3DD9B57B-5F7C-90E3-A4E7-C375ECF325C5}"/>
              </a:ext>
            </a:extLst>
          </p:cNvPr>
          <p:cNvSpPr/>
          <p:nvPr/>
        </p:nvSpPr>
        <p:spPr>
          <a:xfrm>
            <a:off x="458772" y="281547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9D2452F9-8687-FAA8-6128-E813189C5460}"/>
              </a:ext>
            </a:extLst>
          </p:cNvPr>
          <p:cNvSpPr/>
          <p:nvPr/>
        </p:nvSpPr>
        <p:spPr>
          <a:xfrm>
            <a:off x="979313" y="321611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40BE3A11-6458-49E1-24EE-5C71A647BDA9}"/>
              </a:ext>
            </a:extLst>
          </p:cNvPr>
          <p:cNvSpPr/>
          <p:nvPr/>
        </p:nvSpPr>
        <p:spPr>
          <a:xfrm>
            <a:off x="2044541" y="322318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03F3C9A6-29EA-3094-3746-99FD316851AB}"/>
              </a:ext>
            </a:extLst>
          </p:cNvPr>
          <p:cNvCxnSpPr>
            <a:stCxn id="11" idx="2"/>
            <a:endCxn id="3" idx="0"/>
          </p:cNvCxnSpPr>
          <p:nvPr/>
        </p:nvCxnSpPr>
        <p:spPr>
          <a:xfrm>
            <a:off x="1442012" y="3541338"/>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A7759686-B630-133F-828E-71A2FB15ED0B}"/>
              </a:ext>
            </a:extLst>
          </p:cNvPr>
          <p:cNvSpPr/>
          <p:nvPr/>
        </p:nvSpPr>
        <p:spPr>
          <a:xfrm>
            <a:off x="3436070" y="2815472"/>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EDC016F6-22DA-74CB-F010-13999148F760}"/>
              </a:ext>
            </a:extLst>
          </p:cNvPr>
          <p:cNvSpPr/>
          <p:nvPr/>
        </p:nvSpPr>
        <p:spPr>
          <a:xfrm>
            <a:off x="4359607" y="3676453"/>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0353845-A75D-60A6-1732-AEBB53E146EA}"/>
              </a:ext>
            </a:extLst>
          </p:cNvPr>
          <p:cNvSpPr/>
          <p:nvPr/>
        </p:nvSpPr>
        <p:spPr>
          <a:xfrm>
            <a:off x="5981308" y="3687451"/>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18" name="Rechthoek 17">
            <a:extLst>
              <a:ext uri="{FF2B5EF4-FFF2-40B4-BE49-F238E27FC236}">
                <a16:creationId xmlns:a16="http://schemas.microsoft.com/office/drawing/2014/main" id="{EF91C3A9-CF4C-224F-0F54-C35D10CDE4C7}"/>
              </a:ext>
            </a:extLst>
          </p:cNvPr>
          <p:cNvSpPr/>
          <p:nvPr/>
        </p:nvSpPr>
        <p:spPr>
          <a:xfrm>
            <a:off x="7378042" y="3494201"/>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BB87089-E6A7-5795-2525-DB5E028B5826}"/>
              </a:ext>
            </a:extLst>
          </p:cNvPr>
          <p:cNvSpPr/>
          <p:nvPr/>
        </p:nvSpPr>
        <p:spPr>
          <a:xfrm>
            <a:off x="8230096"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ED7D1E1E-EDF0-40E5-7769-4E9932B02922}"/>
              </a:ext>
            </a:extLst>
          </p:cNvPr>
          <p:cNvSpPr/>
          <p:nvPr/>
        </p:nvSpPr>
        <p:spPr>
          <a:xfrm>
            <a:off x="9295324"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BF5CD10E-47E9-C338-4B32-D7E1DD0DF668}"/>
              </a:ext>
            </a:extLst>
          </p:cNvPr>
          <p:cNvSpPr/>
          <p:nvPr/>
        </p:nvSpPr>
        <p:spPr>
          <a:xfrm>
            <a:off x="7542475" y="3857528"/>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sp>
        <p:nvSpPr>
          <p:cNvPr id="22" name="Pijl: rechts 21">
            <a:extLst>
              <a:ext uri="{FF2B5EF4-FFF2-40B4-BE49-F238E27FC236}">
                <a16:creationId xmlns:a16="http://schemas.microsoft.com/office/drawing/2014/main" id="{407A9741-1D9A-6C0E-A6DD-56DF2580358F}"/>
              </a:ext>
            </a:extLst>
          </p:cNvPr>
          <p:cNvSpPr/>
          <p:nvPr/>
        </p:nvSpPr>
        <p:spPr>
          <a:xfrm rot="5400000">
            <a:off x="8279837" y="4790388"/>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23" name="Rechthoek 22">
            <a:extLst>
              <a:ext uri="{FF2B5EF4-FFF2-40B4-BE49-F238E27FC236}">
                <a16:creationId xmlns:a16="http://schemas.microsoft.com/office/drawing/2014/main" id="{CCD414C0-3BE3-D73C-5A90-1E64541D29AC}"/>
              </a:ext>
            </a:extLst>
          </p:cNvPr>
          <p:cNvSpPr/>
          <p:nvPr/>
        </p:nvSpPr>
        <p:spPr>
          <a:xfrm>
            <a:off x="7713193" y="5721286"/>
            <a:ext cx="2507529" cy="48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Your</a:t>
            </a:r>
            <a:r>
              <a:rPr lang="nl-NL" sz="1600" dirty="0"/>
              <a:t> web hosting</a:t>
            </a:r>
          </a:p>
        </p:txBody>
      </p:sp>
      <p:sp>
        <p:nvSpPr>
          <p:cNvPr id="24" name="Tekstvak 23">
            <a:extLst>
              <a:ext uri="{FF2B5EF4-FFF2-40B4-BE49-F238E27FC236}">
                <a16:creationId xmlns:a16="http://schemas.microsoft.com/office/drawing/2014/main" id="{20E4DA58-7F8E-15E2-B187-A70D567E37BD}"/>
              </a:ext>
            </a:extLst>
          </p:cNvPr>
          <p:cNvSpPr txBox="1"/>
          <p:nvPr/>
        </p:nvSpPr>
        <p:spPr>
          <a:xfrm>
            <a:off x="9152063" y="4934932"/>
            <a:ext cx="420308" cy="261610"/>
          </a:xfrm>
          <a:prstGeom prst="rect">
            <a:avLst/>
          </a:prstGeom>
          <a:noFill/>
        </p:spPr>
        <p:txBody>
          <a:bodyPr wrap="none" rtlCol="0">
            <a:spAutoFit/>
          </a:bodyPr>
          <a:lstStyle/>
          <a:p>
            <a:r>
              <a:rPr lang="nl-NL" sz="1050" dirty="0"/>
              <a:t>FTP</a:t>
            </a:r>
          </a:p>
        </p:txBody>
      </p:sp>
      <p:sp>
        <p:nvSpPr>
          <p:cNvPr id="25" name="Rechthoek 24">
            <a:extLst>
              <a:ext uri="{FF2B5EF4-FFF2-40B4-BE49-F238E27FC236}">
                <a16:creationId xmlns:a16="http://schemas.microsoft.com/office/drawing/2014/main" id="{6A231A19-F786-9288-4669-0BDDA14EC3FD}"/>
              </a:ext>
            </a:extLst>
          </p:cNvPr>
          <p:cNvSpPr/>
          <p:nvPr/>
        </p:nvSpPr>
        <p:spPr>
          <a:xfrm>
            <a:off x="4526933" y="4633273"/>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26" name="Rechthoek 25">
            <a:extLst>
              <a:ext uri="{FF2B5EF4-FFF2-40B4-BE49-F238E27FC236}">
                <a16:creationId xmlns:a16="http://schemas.microsoft.com/office/drawing/2014/main" id="{3C4FFF83-8A0E-EFC3-FD63-56B9EB2776B0}"/>
              </a:ext>
            </a:extLst>
          </p:cNvPr>
          <p:cNvSpPr/>
          <p:nvPr/>
        </p:nvSpPr>
        <p:spPr>
          <a:xfrm>
            <a:off x="4679972" y="2831915"/>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27" name="Rechte verbindingslijn met pijl 26">
            <a:extLst>
              <a:ext uri="{FF2B5EF4-FFF2-40B4-BE49-F238E27FC236}">
                <a16:creationId xmlns:a16="http://schemas.microsoft.com/office/drawing/2014/main" id="{B81517ED-B3D2-88C8-0008-4D12F39A9150}"/>
              </a:ext>
            </a:extLst>
          </p:cNvPr>
          <p:cNvCxnSpPr>
            <a:cxnSpLocks/>
          </p:cNvCxnSpPr>
          <p:nvPr/>
        </p:nvCxnSpPr>
        <p:spPr>
          <a:xfrm>
            <a:off x="5099219" y="3181547"/>
            <a:ext cx="1"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C854C40-6F39-8ED5-D280-466D029D656F}"/>
              </a:ext>
            </a:extLst>
          </p:cNvPr>
          <p:cNvCxnSpPr>
            <a:cxnSpLocks/>
          </p:cNvCxnSpPr>
          <p:nvPr/>
        </p:nvCxnSpPr>
        <p:spPr>
          <a:xfrm flipV="1">
            <a:off x="5104707" y="4138367"/>
            <a:ext cx="0"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65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2A7F62-0336-3744-DE60-837808B6C15E}"/>
              </a:ext>
            </a:extLst>
          </p:cNvPr>
          <p:cNvSpPr>
            <a:spLocks noGrp="1"/>
          </p:cNvSpPr>
          <p:nvPr>
            <p:ph type="title"/>
          </p:nvPr>
        </p:nvSpPr>
        <p:spPr/>
        <p:txBody>
          <a:bodyPr/>
          <a:lstStyle/>
          <a:p>
            <a:r>
              <a:rPr lang="nl-NL" dirty="0"/>
              <a:t>Anatomie van een </a:t>
            </a:r>
            <a:r>
              <a:rPr lang="nl-NL" dirty="0" err="1"/>
              <a:t>angular</a:t>
            </a:r>
            <a:r>
              <a:rPr lang="nl-NL" dirty="0"/>
              <a:t> applicatie</a:t>
            </a:r>
          </a:p>
        </p:txBody>
      </p:sp>
      <p:sp>
        <p:nvSpPr>
          <p:cNvPr id="3" name="Rechthoek 2">
            <a:extLst>
              <a:ext uri="{FF2B5EF4-FFF2-40B4-BE49-F238E27FC236}">
                <a16:creationId xmlns:a16="http://schemas.microsoft.com/office/drawing/2014/main" id="{AA4AC963-21D4-9703-34DE-3A4B3295A34C}"/>
              </a:ext>
            </a:extLst>
          </p:cNvPr>
          <p:cNvSpPr/>
          <p:nvPr/>
        </p:nvSpPr>
        <p:spPr>
          <a:xfrm>
            <a:off x="518475" y="413836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195958F1-8AAD-D908-0D80-7B1981B6E1DA}"/>
              </a:ext>
            </a:extLst>
          </p:cNvPr>
          <p:cNvSpPr/>
          <p:nvPr/>
        </p:nvSpPr>
        <p:spPr>
          <a:xfrm>
            <a:off x="626883" y="4546076"/>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9D53132E-A968-09D0-A188-99C6F4AC6C79}"/>
              </a:ext>
            </a:extLst>
          </p:cNvPr>
          <p:cNvSpPr/>
          <p:nvPr/>
        </p:nvSpPr>
        <p:spPr>
          <a:xfrm>
            <a:off x="1286759" y="455314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EBBC0EBB-676C-A75A-6464-617CD32863D1}"/>
              </a:ext>
            </a:extLst>
          </p:cNvPr>
          <p:cNvSpPr/>
          <p:nvPr/>
        </p:nvSpPr>
        <p:spPr>
          <a:xfrm>
            <a:off x="2351987" y="456021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3DD9B57B-5F7C-90E3-A4E7-C375ECF325C5}"/>
              </a:ext>
            </a:extLst>
          </p:cNvPr>
          <p:cNvSpPr/>
          <p:nvPr/>
        </p:nvSpPr>
        <p:spPr>
          <a:xfrm>
            <a:off x="458772" y="281547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9D2452F9-8687-FAA8-6128-E813189C5460}"/>
              </a:ext>
            </a:extLst>
          </p:cNvPr>
          <p:cNvSpPr/>
          <p:nvPr/>
        </p:nvSpPr>
        <p:spPr>
          <a:xfrm>
            <a:off x="979313" y="321611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40BE3A11-6458-49E1-24EE-5C71A647BDA9}"/>
              </a:ext>
            </a:extLst>
          </p:cNvPr>
          <p:cNvSpPr/>
          <p:nvPr/>
        </p:nvSpPr>
        <p:spPr>
          <a:xfrm>
            <a:off x="2044541" y="322318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03F3C9A6-29EA-3094-3746-99FD316851AB}"/>
              </a:ext>
            </a:extLst>
          </p:cNvPr>
          <p:cNvCxnSpPr>
            <a:stCxn id="11" idx="2"/>
            <a:endCxn id="3" idx="0"/>
          </p:cNvCxnSpPr>
          <p:nvPr/>
        </p:nvCxnSpPr>
        <p:spPr>
          <a:xfrm>
            <a:off x="1442012" y="3541338"/>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A7759686-B630-133F-828E-71A2FB15ED0B}"/>
              </a:ext>
            </a:extLst>
          </p:cNvPr>
          <p:cNvSpPr/>
          <p:nvPr/>
        </p:nvSpPr>
        <p:spPr>
          <a:xfrm>
            <a:off x="3436070" y="2815472"/>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EDC016F6-22DA-74CB-F010-13999148F760}"/>
              </a:ext>
            </a:extLst>
          </p:cNvPr>
          <p:cNvSpPr/>
          <p:nvPr/>
        </p:nvSpPr>
        <p:spPr>
          <a:xfrm>
            <a:off x="4359607" y="3676453"/>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0353845-A75D-60A6-1732-AEBB53E146EA}"/>
              </a:ext>
            </a:extLst>
          </p:cNvPr>
          <p:cNvSpPr/>
          <p:nvPr/>
        </p:nvSpPr>
        <p:spPr>
          <a:xfrm>
            <a:off x="5981308" y="3687451"/>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18" name="Rechthoek 17">
            <a:extLst>
              <a:ext uri="{FF2B5EF4-FFF2-40B4-BE49-F238E27FC236}">
                <a16:creationId xmlns:a16="http://schemas.microsoft.com/office/drawing/2014/main" id="{EF91C3A9-CF4C-224F-0F54-C35D10CDE4C7}"/>
              </a:ext>
            </a:extLst>
          </p:cNvPr>
          <p:cNvSpPr/>
          <p:nvPr/>
        </p:nvSpPr>
        <p:spPr>
          <a:xfrm>
            <a:off x="7378042" y="3494201"/>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BB87089-E6A7-5795-2525-DB5E028B5826}"/>
              </a:ext>
            </a:extLst>
          </p:cNvPr>
          <p:cNvSpPr/>
          <p:nvPr/>
        </p:nvSpPr>
        <p:spPr>
          <a:xfrm>
            <a:off x="8230096"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ED7D1E1E-EDF0-40E5-7769-4E9932B02922}"/>
              </a:ext>
            </a:extLst>
          </p:cNvPr>
          <p:cNvSpPr/>
          <p:nvPr/>
        </p:nvSpPr>
        <p:spPr>
          <a:xfrm>
            <a:off x="9295324"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BF5CD10E-47E9-C338-4B32-D7E1DD0DF668}"/>
              </a:ext>
            </a:extLst>
          </p:cNvPr>
          <p:cNvSpPr/>
          <p:nvPr/>
        </p:nvSpPr>
        <p:spPr>
          <a:xfrm>
            <a:off x="7542475" y="3857528"/>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sp>
        <p:nvSpPr>
          <p:cNvPr id="22" name="Pijl: rechts 21">
            <a:extLst>
              <a:ext uri="{FF2B5EF4-FFF2-40B4-BE49-F238E27FC236}">
                <a16:creationId xmlns:a16="http://schemas.microsoft.com/office/drawing/2014/main" id="{407A9741-1D9A-6C0E-A6DD-56DF2580358F}"/>
              </a:ext>
            </a:extLst>
          </p:cNvPr>
          <p:cNvSpPr/>
          <p:nvPr/>
        </p:nvSpPr>
        <p:spPr>
          <a:xfrm rot="5400000">
            <a:off x="8279837" y="4790388"/>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23" name="Rechthoek 22">
            <a:extLst>
              <a:ext uri="{FF2B5EF4-FFF2-40B4-BE49-F238E27FC236}">
                <a16:creationId xmlns:a16="http://schemas.microsoft.com/office/drawing/2014/main" id="{CCD414C0-3BE3-D73C-5A90-1E64541D29AC}"/>
              </a:ext>
            </a:extLst>
          </p:cNvPr>
          <p:cNvSpPr/>
          <p:nvPr/>
        </p:nvSpPr>
        <p:spPr>
          <a:xfrm>
            <a:off x="7713193" y="5721286"/>
            <a:ext cx="2507529" cy="48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Your</a:t>
            </a:r>
            <a:r>
              <a:rPr lang="nl-NL" sz="1600" dirty="0"/>
              <a:t> web hosting</a:t>
            </a:r>
          </a:p>
        </p:txBody>
      </p:sp>
      <p:sp>
        <p:nvSpPr>
          <p:cNvPr id="24" name="Tekstvak 23">
            <a:extLst>
              <a:ext uri="{FF2B5EF4-FFF2-40B4-BE49-F238E27FC236}">
                <a16:creationId xmlns:a16="http://schemas.microsoft.com/office/drawing/2014/main" id="{20E4DA58-7F8E-15E2-B187-A70D567E37BD}"/>
              </a:ext>
            </a:extLst>
          </p:cNvPr>
          <p:cNvSpPr txBox="1"/>
          <p:nvPr/>
        </p:nvSpPr>
        <p:spPr>
          <a:xfrm>
            <a:off x="9152063" y="4934932"/>
            <a:ext cx="420308" cy="261610"/>
          </a:xfrm>
          <a:prstGeom prst="rect">
            <a:avLst/>
          </a:prstGeom>
          <a:noFill/>
        </p:spPr>
        <p:txBody>
          <a:bodyPr wrap="none" rtlCol="0">
            <a:spAutoFit/>
          </a:bodyPr>
          <a:lstStyle/>
          <a:p>
            <a:r>
              <a:rPr lang="nl-NL" sz="1050" dirty="0"/>
              <a:t>FTP</a:t>
            </a:r>
          </a:p>
        </p:txBody>
      </p:sp>
      <p:sp>
        <p:nvSpPr>
          <p:cNvPr id="25" name="Rechthoek 24">
            <a:extLst>
              <a:ext uri="{FF2B5EF4-FFF2-40B4-BE49-F238E27FC236}">
                <a16:creationId xmlns:a16="http://schemas.microsoft.com/office/drawing/2014/main" id="{6A231A19-F786-9288-4669-0BDDA14EC3FD}"/>
              </a:ext>
            </a:extLst>
          </p:cNvPr>
          <p:cNvSpPr/>
          <p:nvPr/>
        </p:nvSpPr>
        <p:spPr>
          <a:xfrm>
            <a:off x="4526933" y="4633273"/>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26" name="Rechthoek 25">
            <a:extLst>
              <a:ext uri="{FF2B5EF4-FFF2-40B4-BE49-F238E27FC236}">
                <a16:creationId xmlns:a16="http://schemas.microsoft.com/office/drawing/2014/main" id="{3C4FFF83-8A0E-EFC3-FD63-56B9EB2776B0}"/>
              </a:ext>
            </a:extLst>
          </p:cNvPr>
          <p:cNvSpPr/>
          <p:nvPr/>
        </p:nvSpPr>
        <p:spPr>
          <a:xfrm>
            <a:off x="4679972" y="2831915"/>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27" name="Rechte verbindingslijn met pijl 26">
            <a:extLst>
              <a:ext uri="{FF2B5EF4-FFF2-40B4-BE49-F238E27FC236}">
                <a16:creationId xmlns:a16="http://schemas.microsoft.com/office/drawing/2014/main" id="{B81517ED-B3D2-88C8-0008-4D12F39A9150}"/>
              </a:ext>
            </a:extLst>
          </p:cNvPr>
          <p:cNvCxnSpPr>
            <a:cxnSpLocks/>
          </p:cNvCxnSpPr>
          <p:nvPr/>
        </p:nvCxnSpPr>
        <p:spPr>
          <a:xfrm>
            <a:off x="5099219" y="3181547"/>
            <a:ext cx="1"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C854C40-6F39-8ED5-D280-466D029D656F}"/>
              </a:ext>
            </a:extLst>
          </p:cNvPr>
          <p:cNvCxnSpPr>
            <a:cxnSpLocks/>
          </p:cNvCxnSpPr>
          <p:nvPr/>
        </p:nvCxnSpPr>
        <p:spPr>
          <a:xfrm flipV="1">
            <a:off x="5104707" y="4138367"/>
            <a:ext cx="0"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235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88090-7753-2B19-6BF3-1F84353532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E07D3AC-8517-B97C-3063-48A5FB25360D}"/>
              </a:ext>
            </a:extLst>
          </p:cNvPr>
          <p:cNvSpPr>
            <a:spLocks noGrp="1"/>
          </p:cNvSpPr>
          <p:nvPr>
            <p:ph type="title"/>
          </p:nvPr>
        </p:nvSpPr>
        <p:spPr/>
        <p:txBody>
          <a:bodyPr/>
          <a:lstStyle/>
          <a:p>
            <a:r>
              <a:rPr lang="nl-NL" dirty="0"/>
              <a:t>Ontwikkelfase van een </a:t>
            </a:r>
            <a:r>
              <a:rPr lang="nl-NL" dirty="0" err="1"/>
              <a:t>angular</a:t>
            </a:r>
            <a:r>
              <a:rPr lang="nl-NL" dirty="0"/>
              <a:t> applicatie</a:t>
            </a:r>
          </a:p>
        </p:txBody>
      </p:sp>
      <p:sp>
        <p:nvSpPr>
          <p:cNvPr id="3" name="Rechthoek 2">
            <a:extLst>
              <a:ext uri="{FF2B5EF4-FFF2-40B4-BE49-F238E27FC236}">
                <a16:creationId xmlns:a16="http://schemas.microsoft.com/office/drawing/2014/main" id="{8C8ED1D6-2B90-6C28-252F-A84753524AD5}"/>
              </a:ext>
            </a:extLst>
          </p:cNvPr>
          <p:cNvSpPr/>
          <p:nvPr/>
        </p:nvSpPr>
        <p:spPr>
          <a:xfrm>
            <a:off x="215273" y="597502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A14B4DA5-9F7C-5585-B8B9-AE6967C539A3}"/>
              </a:ext>
            </a:extLst>
          </p:cNvPr>
          <p:cNvSpPr/>
          <p:nvPr/>
        </p:nvSpPr>
        <p:spPr>
          <a:xfrm>
            <a:off x="323681" y="6382731"/>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6B380607-AEB7-37C9-A017-DBB82DEBDAD9}"/>
              </a:ext>
            </a:extLst>
          </p:cNvPr>
          <p:cNvSpPr/>
          <p:nvPr/>
        </p:nvSpPr>
        <p:spPr>
          <a:xfrm>
            <a:off x="983557" y="6389801"/>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2F8B0737-6EE5-2726-C58D-DEEEDD5495F1}"/>
              </a:ext>
            </a:extLst>
          </p:cNvPr>
          <p:cNvSpPr/>
          <p:nvPr/>
        </p:nvSpPr>
        <p:spPr>
          <a:xfrm>
            <a:off x="2048785" y="6396871"/>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739DC03F-7DE4-C109-C2C0-441BB7DA8A8A}"/>
              </a:ext>
            </a:extLst>
          </p:cNvPr>
          <p:cNvSpPr/>
          <p:nvPr/>
        </p:nvSpPr>
        <p:spPr>
          <a:xfrm>
            <a:off x="155570" y="465212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8D85EBE2-FAFE-F857-7EB7-F71795E79A03}"/>
              </a:ext>
            </a:extLst>
          </p:cNvPr>
          <p:cNvSpPr/>
          <p:nvPr/>
        </p:nvSpPr>
        <p:spPr>
          <a:xfrm>
            <a:off x="676111" y="505276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720C8394-00C6-8788-0470-1EF21C0EEC29}"/>
              </a:ext>
            </a:extLst>
          </p:cNvPr>
          <p:cNvSpPr/>
          <p:nvPr/>
        </p:nvSpPr>
        <p:spPr>
          <a:xfrm>
            <a:off x="1741339" y="505983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8E6E270C-6FEB-C3EF-72E2-63B226AAB5C1}"/>
              </a:ext>
            </a:extLst>
          </p:cNvPr>
          <p:cNvCxnSpPr>
            <a:stCxn id="11" idx="2"/>
            <a:endCxn id="3" idx="0"/>
          </p:cNvCxnSpPr>
          <p:nvPr/>
        </p:nvCxnSpPr>
        <p:spPr>
          <a:xfrm>
            <a:off x="1138810" y="5377993"/>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0DCCFC6B-07A4-340C-2C27-B1AC5E54D7BA}"/>
              </a:ext>
            </a:extLst>
          </p:cNvPr>
          <p:cNvSpPr/>
          <p:nvPr/>
        </p:nvSpPr>
        <p:spPr>
          <a:xfrm>
            <a:off x="3132868" y="4652127"/>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501C3727-47AC-7B08-B9A0-EED7A535C85A}"/>
              </a:ext>
            </a:extLst>
          </p:cNvPr>
          <p:cNvSpPr/>
          <p:nvPr/>
        </p:nvSpPr>
        <p:spPr>
          <a:xfrm>
            <a:off x="4126858" y="5513108"/>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561DF30-D9AE-D4CE-781F-754A019EFE35}"/>
              </a:ext>
            </a:extLst>
          </p:cNvPr>
          <p:cNvSpPr/>
          <p:nvPr/>
        </p:nvSpPr>
        <p:spPr>
          <a:xfrm>
            <a:off x="5678106" y="5524106"/>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grpSp>
        <p:nvGrpSpPr>
          <p:cNvPr id="44" name="Groep 43">
            <a:extLst>
              <a:ext uri="{FF2B5EF4-FFF2-40B4-BE49-F238E27FC236}">
                <a16:creationId xmlns:a16="http://schemas.microsoft.com/office/drawing/2014/main" id="{6A3BB5B6-8AD7-D7F3-FEE3-50CDF0C03C1F}"/>
              </a:ext>
            </a:extLst>
          </p:cNvPr>
          <p:cNvGrpSpPr/>
          <p:nvPr/>
        </p:nvGrpSpPr>
        <p:grpSpPr>
          <a:xfrm>
            <a:off x="7074840" y="5330856"/>
            <a:ext cx="2917595" cy="848413"/>
            <a:chOff x="7066957" y="4860356"/>
            <a:chExt cx="2917595" cy="848413"/>
          </a:xfrm>
        </p:grpSpPr>
        <p:sp>
          <p:nvSpPr>
            <p:cNvPr id="18" name="Rechthoek 17">
              <a:extLst>
                <a:ext uri="{FF2B5EF4-FFF2-40B4-BE49-F238E27FC236}">
                  <a16:creationId xmlns:a16="http://schemas.microsoft.com/office/drawing/2014/main" id="{ED1E30ED-B65A-DC4D-4662-C5192C8077BB}"/>
                </a:ext>
              </a:extLst>
            </p:cNvPr>
            <p:cNvSpPr/>
            <p:nvPr/>
          </p:nvSpPr>
          <p:spPr>
            <a:xfrm>
              <a:off x="7066957" y="4860356"/>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EB40295-811D-F203-77C3-60CD561CE7AE}"/>
                </a:ext>
              </a:extLst>
            </p:cNvPr>
            <p:cNvSpPr/>
            <p:nvPr/>
          </p:nvSpPr>
          <p:spPr>
            <a:xfrm>
              <a:off x="7919011" y="522092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B060A51E-ACFE-394A-DFAB-0F4F0F87A837}"/>
                </a:ext>
              </a:extLst>
            </p:cNvPr>
            <p:cNvSpPr/>
            <p:nvPr/>
          </p:nvSpPr>
          <p:spPr>
            <a:xfrm>
              <a:off x="8984239" y="522092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F6DD977E-212A-FFDF-A073-1BD6E0993C22}"/>
                </a:ext>
              </a:extLst>
            </p:cNvPr>
            <p:cNvSpPr/>
            <p:nvPr/>
          </p:nvSpPr>
          <p:spPr>
            <a:xfrm>
              <a:off x="7231390" y="5220929"/>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grpSp>
      <p:sp>
        <p:nvSpPr>
          <p:cNvPr id="4" name="Rechthoek 3">
            <a:extLst>
              <a:ext uri="{FF2B5EF4-FFF2-40B4-BE49-F238E27FC236}">
                <a16:creationId xmlns:a16="http://schemas.microsoft.com/office/drawing/2014/main" id="{E1EB65BF-52B6-6651-0233-730344AD71BC}"/>
              </a:ext>
            </a:extLst>
          </p:cNvPr>
          <p:cNvSpPr/>
          <p:nvPr/>
        </p:nvSpPr>
        <p:spPr>
          <a:xfrm>
            <a:off x="7302873" y="4084947"/>
            <a:ext cx="2461528"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a:t>Built-in Webserver</a:t>
            </a:r>
          </a:p>
        </p:txBody>
      </p:sp>
      <p:sp>
        <p:nvSpPr>
          <p:cNvPr id="6" name="Rechteraccolade 5">
            <a:extLst>
              <a:ext uri="{FF2B5EF4-FFF2-40B4-BE49-F238E27FC236}">
                <a16:creationId xmlns:a16="http://schemas.microsoft.com/office/drawing/2014/main" id="{3C662DE6-E3F0-5108-BCD2-FD946A5712A0}"/>
              </a:ext>
            </a:extLst>
          </p:cNvPr>
          <p:cNvSpPr/>
          <p:nvPr/>
        </p:nvSpPr>
        <p:spPr>
          <a:xfrm rot="16200000">
            <a:off x="1358024" y="2675640"/>
            <a:ext cx="413705" cy="28186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22" name="Rechthoek 21">
            <a:extLst>
              <a:ext uri="{FF2B5EF4-FFF2-40B4-BE49-F238E27FC236}">
                <a16:creationId xmlns:a16="http://schemas.microsoft.com/office/drawing/2014/main" id="{45DB57E4-E198-8DB1-6EF1-E2A8A039C594}"/>
              </a:ext>
            </a:extLst>
          </p:cNvPr>
          <p:cNvSpPr/>
          <p:nvPr/>
        </p:nvSpPr>
        <p:spPr>
          <a:xfrm>
            <a:off x="816727" y="3481632"/>
            <a:ext cx="1569563" cy="396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Watcher</a:t>
            </a:r>
            <a:endParaRPr lang="nl-NL" sz="1600" dirty="0"/>
          </a:p>
        </p:txBody>
      </p:sp>
      <p:cxnSp>
        <p:nvCxnSpPr>
          <p:cNvPr id="24" name="Verbindingslijn: gebogen 23">
            <a:extLst>
              <a:ext uri="{FF2B5EF4-FFF2-40B4-BE49-F238E27FC236}">
                <a16:creationId xmlns:a16="http://schemas.microsoft.com/office/drawing/2014/main" id="{BAAC8264-0B1F-8029-9911-09544A023BD3}"/>
              </a:ext>
            </a:extLst>
          </p:cNvPr>
          <p:cNvCxnSpPr>
            <a:stCxn id="22" idx="3"/>
            <a:endCxn id="16" idx="0"/>
          </p:cNvCxnSpPr>
          <p:nvPr/>
        </p:nvCxnSpPr>
        <p:spPr>
          <a:xfrm>
            <a:off x="2386290" y="3679863"/>
            <a:ext cx="2487643" cy="18332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D47867AB-0F4C-2A1C-5120-1BDEBAC9B042}"/>
              </a:ext>
            </a:extLst>
          </p:cNvPr>
          <p:cNvCxnSpPr>
            <a:cxnSpLocks/>
          </p:cNvCxnSpPr>
          <p:nvPr/>
        </p:nvCxnSpPr>
        <p:spPr>
          <a:xfrm flipH="1" flipV="1">
            <a:off x="8533637" y="4546861"/>
            <a:ext cx="1" cy="78399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a:extLst>
              <a:ext uri="{FF2B5EF4-FFF2-40B4-BE49-F238E27FC236}">
                <a16:creationId xmlns:a16="http://schemas.microsoft.com/office/drawing/2014/main" id="{AD571960-E096-BA35-7288-7C455E84A1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5632" y="2009233"/>
            <a:ext cx="2056010" cy="156475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Verbindingslijn: gebogen 33">
            <a:extLst>
              <a:ext uri="{FF2B5EF4-FFF2-40B4-BE49-F238E27FC236}">
                <a16:creationId xmlns:a16="http://schemas.microsoft.com/office/drawing/2014/main" id="{06A3A227-8E7E-F493-7AEA-120D690B58C4}"/>
              </a:ext>
            </a:extLst>
          </p:cNvPr>
          <p:cNvCxnSpPr>
            <a:stCxn id="22" idx="0"/>
            <a:endCxn id="1026" idx="1"/>
          </p:cNvCxnSpPr>
          <p:nvPr/>
        </p:nvCxnSpPr>
        <p:spPr>
          <a:xfrm rot="5400000" flipH="1" flipV="1">
            <a:off x="4208559" y="184560"/>
            <a:ext cx="690023" cy="5904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kstvak 34">
            <a:extLst>
              <a:ext uri="{FF2B5EF4-FFF2-40B4-BE49-F238E27FC236}">
                <a16:creationId xmlns:a16="http://schemas.microsoft.com/office/drawing/2014/main" id="{E24273F3-3E44-C095-7F5A-7C233261F9DB}"/>
              </a:ext>
            </a:extLst>
          </p:cNvPr>
          <p:cNvSpPr txBox="1"/>
          <p:nvPr/>
        </p:nvSpPr>
        <p:spPr>
          <a:xfrm>
            <a:off x="2489736" y="2522244"/>
            <a:ext cx="1513556" cy="253916"/>
          </a:xfrm>
          <a:prstGeom prst="rect">
            <a:avLst/>
          </a:prstGeom>
          <a:noFill/>
        </p:spPr>
        <p:txBody>
          <a:bodyPr wrap="none" rtlCol="0">
            <a:spAutoFit/>
          </a:bodyPr>
          <a:lstStyle/>
          <a:p>
            <a:r>
              <a:rPr lang="nl-NL" sz="1050" dirty="0" err="1"/>
              <a:t>Refresh</a:t>
            </a:r>
            <a:r>
              <a:rPr lang="nl-NL" sz="1050" dirty="0"/>
              <a:t> </a:t>
            </a:r>
            <a:r>
              <a:rPr lang="nl-NL" sz="1050" dirty="0" err="1"/>
              <a:t>after</a:t>
            </a:r>
            <a:r>
              <a:rPr lang="nl-NL" sz="1050" dirty="0"/>
              <a:t> </a:t>
            </a:r>
            <a:r>
              <a:rPr lang="nl-NL" sz="1050" dirty="0" err="1"/>
              <a:t>compile</a:t>
            </a:r>
            <a:endParaRPr lang="nl-NL" sz="1050" dirty="0"/>
          </a:p>
        </p:txBody>
      </p:sp>
      <p:sp>
        <p:nvSpPr>
          <p:cNvPr id="36" name="Tekstvak 35">
            <a:extLst>
              <a:ext uri="{FF2B5EF4-FFF2-40B4-BE49-F238E27FC236}">
                <a16:creationId xmlns:a16="http://schemas.microsoft.com/office/drawing/2014/main" id="{5EF719C0-64AD-EC91-5961-BFD76CE91185}"/>
              </a:ext>
            </a:extLst>
          </p:cNvPr>
          <p:cNvSpPr txBox="1"/>
          <p:nvPr/>
        </p:nvSpPr>
        <p:spPr>
          <a:xfrm>
            <a:off x="2491603" y="3376889"/>
            <a:ext cx="1986441" cy="253916"/>
          </a:xfrm>
          <a:prstGeom prst="rect">
            <a:avLst/>
          </a:prstGeom>
          <a:noFill/>
        </p:spPr>
        <p:txBody>
          <a:bodyPr wrap="none" rtlCol="0">
            <a:spAutoFit/>
          </a:bodyPr>
          <a:lstStyle/>
          <a:p>
            <a:r>
              <a:rPr lang="nl-NL" sz="1050" dirty="0"/>
              <a:t>Changes </a:t>
            </a:r>
            <a:r>
              <a:rPr lang="nl-NL" sz="1050" dirty="0" err="1"/>
              <a:t>detected</a:t>
            </a:r>
            <a:r>
              <a:rPr lang="nl-NL" sz="1050" dirty="0"/>
              <a:t>: </a:t>
            </a:r>
            <a:r>
              <a:rPr lang="nl-NL" sz="1050" dirty="0" err="1"/>
              <a:t>Compile</a:t>
            </a:r>
            <a:r>
              <a:rPr lang="nl-NL" sz="1050" dirty="0"/>
              <a:t>!</a:t>
            </a:r>
          </a:p>
        </p:txBody>
      </p:sp>
      <p:cxnSp>
        <p:nvCxnSpPr>
          <p:cNvPr id="37" name="Rechte verbindingslijn met pijl 36">
            <a:extLst>
              <a:ext uri="{FF2B5EF4-FFF2-40B4-BE49-F238E27FC236}">
                <a16:creationId xmlns:a16="http://schemas.microsoft.com/office/drawing/2014/main" id="{005C144A-B3E9-F87D-9597-E2576622F1BC}"/>
              </a:ext>
            </a:extLst>
          </p:cNvPr>
          <p:cNvCxnSpPr>
            <a:cxnSpLocks/>
          </p:cNvCxnSpPr>
          <p:nvPr/>
        </p:nvCxnSpPr>
        <p:spPr>
          <a:xfrm flipV="1">
            <a:off x="8533637" y="3573984"/>
            <a:ext cx="0" cy="510963"/>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Rechthoek 44">
            <a:extLst>
              <a:ext uri="{FF2B5EF4-FFF2-40B4-BE49-F238E27FC236}">
                <a16:creationId xmlns:a16="http://schemas.microsoft.com/office/drawing/2014/main" id="{795B82D4-F1BC-B53F-B333-C9B98BEE63FE}"/>
              </a:ext>
            </a:extLst>
          </p:cNvPr>
          <p:cNvSpPr/>
          <p:nvPr/>
        </p:nvSpPr>
        <p:spPr>
          <a:xfrm>
            <a:off x="5041258" y="6271858"/>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46" name="Rechthoek 45">
            <a:extLst>
              <a:ext uri="{FF2B5EF4-FFF2-40B4-BE49-F238E27FC236}">
                <a16:creationId xmlns:a16="http://schemas.microsoft.com/office/drawing/2014/main" id="{9F5AE462-3541-23C8-934A-C0F1BECE60DE}"/>
              </a:ext>
            </a:extLst>
          </p:cNvPr>
          <p:cNvSpPr/>
          <p:nvPr/>
        </p:nvSpPr>
        <p:spPr>
          <a:xfrm>
            <a:off x="3810300" y="6271859"/>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48" name="Rechte verbindingslijn met pijl 47">
            <a:extLst>
              <a:ext uri="{FF2B5EF4-FFF2-40B4-BE49-F238E27FC236}">
                <a16:creationId xmlns:a16="http://schemas.microsoft.com/office/drawing/2014/main" id="{67CA9470-3FBF-1C7D-0D2C-DBEB2BF37579}"/>
              </a:ext>
            </a:extLst>
          </p:cNvPr>
          <p:cNvCxnSpPr>
            <a:stCxn id="46" idx="0"/>
            <a:endCxn id="16" idx="2"/>
          </p:cNvCxnSpPr>
          <p:nvPr/>
        </p:nvCxnSpPr>
        <p:spPr>
          <a:xfrm flipV="1">
            <a:off x="4237009" y="5975022"/>
            <a:ext cx="636924" cy="296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Rechte verbindingslijn met pijl 49">
            <a:extLst>
              <a:ext uri="{FF2B5EF4-FFF2-40B4-BE49-F238E27FC236}">
                <a16:creationId xmlns:a16="http://schemas.microsoft.com/office/drawing/2014/main" id="{C4033637-CF89-CDA6-B359-28E687E9B71D}"/>
              </a:ext>
            </a:extLst>
          </p:cNvPr>
          <p:cNvCxnSpPr>
            <a:stCxn id="45" idx="0"/>
            <a:endCxn id="16" idx="2"/>
          </p:cNvCxnSpPr>
          <p:nvPr/>
        </p:nvCxnSpPr>
        <p:spPr>
          <a:xfrm flipH="1" flipV="1">
            <a:off x="4873933" y="5975022"/>
            <a:ext cx="747074" cy="29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017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228D91-C50F-4455-A25B-CA4722A9123A}"/>
              </a:ext>
            </a:extLst>
          </p:cNvPr>
          <p:cNvSpPr>
            <a:spLocks noGrp="1"/>
          </p:cNvSpPr>
          <p:nvPr>
            <p:ph type="title"/>
          </p:nvPr>
        </p:nvSpPr>
        <p:spPr/>
        <p:txBody>
          <a:bodyPr/>
          <a:lstStyle/>
          <a:p>
            <a:r>
              <a:rPr lang="nl-NL" dirty="0"/>
              <a:t>Initialisatie van een component</a:t>
            </a:r>
            <a:endParaRPr lang="en-NL" dirty="0"/>
          </a:p>
        </p:txBody>
      </p:sp>
      <p:sp>
        <p:nvSpPr>
          <p:cNvPr id="4" name="Rechthoek: afgeronde hoeken 3">
            <a:extLst>
              <a:ext uri="{FF2B5EF4-FFF2-40B4-BE49-F238E27FC236}">
                <a16:creationId xmlns:a16="http://schemas.microsoft.com/office/drawing/2014/main" id="{0F185C71-F55C-43D8-8FD8-9D3B8BFB90F2}"/>
              </a:ext>
            </a:extLst>
          </p:cNvPr>
          <p:cNvSpPr/>
          <p:nvPr/>
        </p:nvSpPr>
        <p:spPr>
          <a:xfrm>
            <a:off x="1185512" y="342900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Constructor</a:t>
            </a:r>
            <a:endParaRPr lang="en-NL" sz="1600" dirty="0"/>
          </a:p>
        </p:txBody>
      </p:sp>
      <p:sp>
        <p:nvSpPr>
          <p:cNvPr id="5" name="Rechthoek: afgeronde hoeken 4">
            <a:extLst>
              <a:ext uri="{FF2B5EF4-FFF2-40B4-BE49-F238E27FC236}">
                <a16:creationId xmlns:a16="http://schemas.microsoft.com/office/drawing/2014/main" id="{D681C2F8-7789-4741-9F49-8323ADCF453B}"/>
              </a:ext>
            </a:extLst>
          </p:cNvPr>
          <p:cNvSpPr/>
          <p:nvPr/>
        </p:nvSpPr>
        <p:spPr>
          <a:xfrm>
            <a:off x="3367238" y="343221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OnInit</a:t>
            </a:r>
            <a:endParaRPr lang="en-NL" sz="1600" dirty="0"/>
          </a:p>
        </p:txBody>
      </p:sp>
      <p:sp>
        <p:nvSpPr>
          <p:cNvPr id="6" name="Rechthoek: afgeronde hoeken 5">
            <a:extLst>
              <a:ext uri="{FF2B5EF4-FFF2-40B4-BE49-F238E27FC236}">
                <a16:creationId xmlns:a16="http://schemas.microsoft.com/office/drawing/2014/main" id="{71E877AE-7EA7-480E-B1BF-C9EBDCC8D180}"/>
              </a:ext>
            </a:extLst>
          </p:cNvPr>
          <p:cNvSpPr/>
          <p:nvPr/>
        </p:nvSpPr>
        <p:spPr>
          <a:xfrm>
            <a:off x="5582653" y="3429001"/>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ngAfterViewInit</a:t>
            </a:r>
            <a:endParaRPr lang="en-NL" sz="1050" dirty="0"/>
          </a:p>
        </p:txBody>
      </p:sp>
      <p:sp>
        <p:nvSpPr>
          <p:cNvPr id="7" name="Rechthoek: afgeronde hoeken 6">
            <a:extLst>
              <a:ext uri="{FF2B5EF4-FFF2-40B4-BE49-F238E27FC236}">
                <a16:creationId xmlns:a16="http://schemas.microsoft.com/office/drawing/2014/main" id="{EFD25DF2-E2DF-4A82-B6CD-A5ABC0F4B69E}"/>
              </a:ext>
            </a:extLst>
          </p:cNvPr>
          <p:cNvSpPr/>
          <p:nvPr/>
        </p:nvSpPr>
        <p:spPr>
          <a:xfrm>
            <a:off x="7812237" y="342900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On Changes</a:t>
            </a:r>
            <a:endParaRPr lang="en-NL" sz="1600" dirty="0"/>
          </a:p>
        </p:txBody>
      </p:sp>
      <p:cxnSp>
        <p:nvCxnSpPr>
          <p:cNvPr id="10" name="Rechte verbindingslijn met pijl 9">
            <a:extLst>
              <a:ext uri="{FF2B5EF4-FFF2-40B4-BE49-F238E27FC236}">
                <a16:creationId xmlns:a16="http://schemas.microsoft.com/office/drawing/2014/main" id="{22C8F60E-E397-41BC-AFFD-87D076B516EF}"/>
              </a:ext>
            </a:extLst>
          </p:cNvPr>
          <p:cNvCxnSpPr>
            <a:cxnSpLocks/>
            <a:stCxn id="4" idx="3"/>
            <a:endCxn id="5" idx="1"/>
          </p:cNvCxnSpPr>
          <p:nvPr/>
        </p:nvCxnSpPr>
        <p:spPr>
          <a:xfrm>
            <a:off x="2696678" y="3818824"/>
            <a:ext cx="670560" cy="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3686D336-3CA1-44C7-AFFE-52EA84D52E37}"/>
              </a:ext>
            </a:extLst>
          </p:cNvPr>
          <p:cNvCxnSpPr>
            <a:cxnSpLocks/>
            <a:stCxn id="5" idx="3"/>
            <a:endCxn id="6" idx="1"/>
          </p:cNvCxnSpPr>
          <p:nvPr/>
        </p:nvCxnSpPr>
        <p:spPr>
          <a:xfrm flipV="1">
            <a:off x="4878404" y="3818825"/>
            <a:ext cx="704249" cy="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FFB18379-F5E8-450C-8360-30805D1D034A}"/>
              </a:ext>
            </a:extLst>
          </p:cNvPr>
          <p:cNvCxnSpPr>
            <a:cxnSpLocks/>
            <a:stCxn id="6" idx="3"/>
            <a:endCxn id="7" idx="1"/>
          </p:cNvCxnSpPr>
          <p:nvPr/>
        </p:nvCxnSpPr>
        <p:spPr>
          <a:xfrm flipV="1">
            <a:off x="7093819" y="3818824"/>
            <a:ext cx="7184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al 17">
            <a:extLst>
              <a:ext uri="{FF2B5EF4-FFF2-40B4-BE49-F238E27FC236}">
                <a16:creationId xmlns:a16="http://schemas.microsoft.com/office/drawing/2014/main" id="{70E44FB3-AA0C-4F87-B1D1-93F0EDC7786E}"/>
              </a:ext>
            </a:extLst>
          </p:cNvPr>
          <p:cNvSpPr/>
          <p:nvPr/>
        </p:nvSpPr>
        <p:spPr>
          <a:xfrm>
            <a:off x="1213851" y="219455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1</a:t>
            </a:r>
            <a:r>
              <a:rPr lang="nl-NL" sz="1000" baseline="30000" dirty="0"/>
              <a:t>e</a:t>
            </a:r>
            <a:r>
              <a:rPr lang="nl-NL" sz="1000" dirty="0"/>
              <a:t> keer dat component </a:t>
            </a:r>
            <a:r>
              <a:rPr lang="nl-NL" sz="1000" b="1" dirty="0"/>
              <a:t>geladen</a:t>
            </a:r>
            <a:r>
              <a:rPr lang="nl-NL" sz="1000" dirty="0"/>
              <a:t> wordt</a:t>
            </a:r>
            <a:endParaRPr lang="en-NL" sz="1000" dirty="0"/>
          </a:p>
        </p:txBody>
      </p:sp>
      <p:cxnSp>
        <p:nvCxnSpPr>
          <p:cNvPr id="19" name="Rechte verbindingslijn met pijl 18">
            <a:extLst>
              <a:ext uri="{FF2B5EF4-FFF2-40B4-BE49-F238E27FC236}">
                <a16:creationId xmlns:a16="http://schemas.microsoft.com/office/drawing/2014/main" id="{102ACE16-0EAC-422E-B2DE-4EC20A01F1AB}"/>
              </a:ext>
            </a:extLst>
          </p:cNvPr>
          <p:cNvCxnSpPr>
            <a:cxnSpLocks/>
          </p:cNvCxnSpPr>
          <p:nvPr/>
        </p:nvCxnSpPr>
        <p:spPr>
          <a:xfrm>
            <a:off x="1934010" y="2974206"/>
            <a:ext cx="0" cy="4547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Ovaal 22">
            <a:extLst>
              <a:ext uri="{FF2B5EF4-FFF2-40B4-BE49-F238E27FC236}">
                <a16:creationId xmlns:a16="http://schemas.microsoft.com/office/drawing/2014/main" id="{933635A6-B87A-4687-8B7F-9124D0FEA117}"/>
              </a:ext>
            </a:extLst>
          </p:cNvPr>
          <p:cNvSpPr/>
          <p:nvPr/>
        </p:nvSpPr>
        <p:spPr>
          <a:xfrm>
            <a:off x="3395577" y="221380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1</a:t>
            </a:r>
            <a:r>
              <a:rPr lang="nl-NL" sz="1000" baseline="30000" dirty="0"/>
              <a:t>e</a:t>
            </a:r>
            <a:r>
              <a:rPr lang="nl-NL" sz="1000" dirty="0"/>
              <a:t> keer dat component </a:t>
            </a:r>
            <a:r>
              <a:rPr lang="nl-NL" sz="1000" b="1" dirty="0"/>
              <a:t>getoond</a:t>
            </a:r>
            <a:r>
              <a:rPr lang="nl-NL" sz="1000" dirty="0"/>
              <a:t> wordt</a:t>
            </a:r>
            <a:endParaRPr lang="en-NL" sz="1000" dirty="0"/>
          </a:p>
        </p:txBody>
      </p:sp>
      <p:sp>
        <p:nvSpPr>
          <p:cNvPr id="24" name="Ovaal 23">
            <a:extLst>
              <a:ext uri="{FF2B5EF4-FFF2-40B4-BE49-F238E27FC236}">
                <a16:creationId xmlns:a16="http://schemas.microsoft.com/office/drawing/2014/main" id="{DDAD331E-34A6-484B-83F3-731336951879}"/>
              </a:ext>
            </a:extLst>
          </p:cNvPr>
          <p:cNvSpPr/>
          <p:nvPr/>
        </p:nvSpPr>
        <p:spPr>
          <a:xfrm>
            <a:off x="7840576" y="221380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Wijziging van @Input</a:t>
            </a:r>
            <a:endParaRPr lang="en-NL" sz="1000" dirty="0"/>
          </a:p>
        </p:txBody>
      </p:sp>
      <p:sp>
        <p:nvSpPr>
          <p:cNvPr id="25" name="Ovaal 24">
            <a:extLst>
              <a:ext uri="{FF2B5EF4-FFF2-40B4-BE49-F238E27FC236}">
                <a16:creationId xmlns:a16="http://schemas.microsoft.com/office/drawing/2014/main" id="{55358904-280D-4F3B-A9B2-FF1F1881B0FA}"/>
              </a:ext>
            </a:extLst>
          </p:cNvPr>
          <p:cNvSpPr/>
          <p:nvPr/>
        </p:nvSpPr>
        <p:spPr>
          <a:xfrm>
            <a:off x="5610992" y="2194558"/>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Component is geladen</a:t>
            </a:r>
            <a:endParaRPr lang="en-NL" sz="1000" dirty="0"/>
          </a:p>
        </p:txBody>
      </p:sp>
      <p:cxnSp>
        <p:nvCxnSpPr>
          <p:cNvPr id="26" name="Rechte verbindingslijn met pijl 25">
            <a:extLst>
              <a:ext uri="{FF2B5EF4-FFF2-40B4-BE49-F238E27FC236}">
                <a16:creationId xmlns:a16="http://schemas.microsoft.com/office/drawing/2014/main" id="{81B9A7F7-AE47-4DCD-BF14-160DB456F4E1}"/>
              </a:ext>
            </a:extLst>
          </p:cNvPr>
          <p:cNvCxnSpPr>
            <a:cxnSpLocks/>
          </p:cNvCxnSpPr>
          <p:nvPr/>
        </p:nvCxnSpPr>
        <p:spPr>
          <a:xfrm>
            <a:off x="4113063" y="2993456"/>
            <a:ext cx="0" cy="4387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Rechte verbindingslijn met pijl 28">
            <a:extLst>
              <a:ext uri="{FF2B5EF4-FFF2-40B4-BE49-F238E27FC236}">
                <a16:creationId xmlns:a16="http://schemas.microsoft.com/office/drawing/2014/main" id="{C7D2286A-E5AE-40AF-854F-269294BB7459}"/>
              </a:ext>
            </a:extLst>
          </p:cNvPr>
          <p:cNvCxnSpPr>
            <a:cxnSpLocks/>
          </p:cNvCxnSpPr>
          <p:nvPr/>
        </p:nvCxnSpPr>
        <p:spPr>
          <a:xfrm>
            <a:off x="6324067" y="2974205"/>
            <a:ext cx="0" cy="45479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Rechte verbindingslijn met pijl 31">
            <a:extLst>
              <a:ext uri="{FF2B5EF4-FFF2-40B4-BE49-F238E27FC236}">
                <a16:creationId xmlns:a16="http://schemas.microsoft.com/office/drawing/2014/main" id="{C1180D3D-93CE-49A5-97BB-CFF03A8F6E98}"/>
              </a:ext>
            </a:extLst>
          </p:cNvPr>
          <p:cNvCxnSpPr>
            <a:cxnSpLocks/>
          </p:cNvCxnSpPr>
          <p:nvPr/>
        </p:nvCxnSpPr>
        <p:spPr>
          <a:xfrm>
            <a:off x="8539482" y="2993456"/>
            <a:ext cx="0" cy="43554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6" name="Rechthoek: afgeronde hoeken 35">
            <a:extLst>
              <a:ext uri="{FF2B5EF4-FFF2-40B4-BE49-F238E27FC236}">
                <a16:creationId xmlns:a16="http://schemas.microsoft.com/office/drawing/2014/main" id="{31D045DD-7CAB-425F-B581-DD9D34DE0806}"/>
              </a:ext>
            </a:extLst>
          </p:cNvPr>
          <p:cNvSpPr/>
          <p:nvPr/>
        </p:nvSpPr>
        <p:spPr>
          <a:xfrm>
            <a:off x="7812237" y="5049653"/>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On </a:t>
            </a:r>
            <a:r>
              <a:rPr lang="nl-NL" sz="1600" dirty="0" err="1"/>
              <a:t>Destroy</a:t>
            </a:r>
            <a:endParaRPr lang="en-NL" sz="1600" dirty="0"/>
          </a:p>
        </p:txBody>
      </p:sp>
      <p:cxnSp>
        <p:nvCxnSpPr>
          <p:cNvPr id="37" name="Rechte verbindingslijn met pijl 36">
            <a:extLst>
              <a:ext uri="{FF2B5EF4-FFF2-40B4-BE49-F238E27FC236}">
                <a16:creationId xmlns:a16="http://schemas.microsoft.com/office/drawing/2014/main" id="{7E42F329-C95A-4A8E-A6FA-7BE4A3FF71DF}"/>
              </a:ext>
            </a:extLst>
          </p:cNvPr>
          <p:cNvCxnSpPr>
            <a:cxnSpLocks/>
            <a:stCxn id="7" idx="2"/>
            <a:endCxn id="36" idx="0"/>
          </p:cNvCxnSpPr>
          <p:nvPr/>
        </p:nvCxnSpPr>
        <p:spPr>
          <a:xfrm>
            <a:off x="8567820" y="4208647"/>
            <a:ext cx="0" cy="84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al 39">
            <a:extLst>
              <a:ext uri="{FF2B5EF4-FFF2-40B4-BE49-F238E27FC236}">
                <a16:creationId xmlns:a16="http://schemas.microsoft.com/office/drawing/2014/main" id="{AAF48471-5D36-40CC-BA97-AE89C64462BF}"/>
              </a:ext>
            </a:extLst>
          </p:cNvPr>
          <p:cNvSpPr/>
          <p:nvPr/>
        </p:nvSpPr>
        <p:spPr>
          <a:xfrm>
            <a:off x="9961611" y="5049653"/>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Component wordt opgeruimd</a:t>
            </a:r>
            <a:endParaRPr lang="en-NL" sz="1000" dirty="0"/>
          </a:p>
        </p:txBody>
      </p:sp>
      <p:cxnSp>
        <p:nvCxnSpPr>
          <p:cNvPr id="41" name="Rechte verbindingslijn met pijl 40">
            <a:extLst>
              <a:ext uri="{FF2B5EF4-FFF2-40B4-BE49-F238E27FC236}">
                <a16:creationId xmlns:a16="http://schemas.microsoft.com/office/drawing/2014/main" id="{6B5665D3-2104-4D33-91D4-E12EB61786FC}"/>
              </a:ext>
            </a:extLst>
          </p:cNvPr>
          <p:cNvCxnSpPr>
            <a:cxnSpLocks/>
            <a:stCxn id="40" idx="2"/>
            <a:endCxn id="36" idx="3"/>
          </p:cNvCxnSpPr>
          <p:nvPr/>
        </p:nvCxnSpPr>
        <p:spPr>
          <a:xfrm flipH="1">
            <a:off x="9323403" y="5439477"/>
            <a:ext cx="63820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4" name="Tekstvak 43">
            <a:extLst>
              <a:ext uri="{FF2B5EF4-FFF2-40B4-BE49-F238E27FC236}">
                <a16:creationId xmlns:a16="http://schemas.microsoft.com/office/drawing/2014/main" id="{825C76F6-E3B2-4F2F-BF61-C94F1AAFBBA2}"/>
              </a:ext>
            </a:extLst>
          </p:cNvPr>
          <p:cNvSpPr txBox="1"/>
          <p:nvPr/>
        </p:nvSpPr>
        <p:spPr>
          <a:xfrm>
            <a:off x="3494240" y="4208647"/>
            <a:ext cx="1183899" cy="584775"/>
          </a:xfrm>
          <a:prstGeom prst="rect">
            <a:avLst/>
          </a:prstGeom>
          <a:noFill/>
        </p:spPr>
        <p:txBody>
          <a:bodyPr wrap="square" rtlCol="0">
            <a:spAutoFit/>
          </a:bodyPr>
          <a:lstStyle/>
          <a:p>
            <a:pPr algn="ctr"/>
            <a:r>
              <a:rPr lang="nl-NL" sz="1600" dirty="0"/>
              <a:t>Zelf data ophalen</a:t>
            </a:r>
            <a:endParaRPr lang="en-NL" sz="1600" dirty="0"/>
          </a:p>
        </p:txBody>
      </p:sp>
    </p:spTree>
    <p:extLst>
      <p:ext uri="{BB962C8B-B14F-4D97-AF65-F5344CB8AC3E}">
        <p14:creationId xmlns:p14="http://schemas.microsoft.com/office/powerpoint/2010/main" val="278085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438D-C630-85D9-9966-EB8CB47FA719}"/>
              </a:ext>
            </a:extLst>
          </p:cNvPr>
          <p:cNvSpPr>
            <a:spLocks noGrp="1"/>
          </p:cNvSpPr>
          <p:nvPr>
            <p:ph type="title"/>
          </p:nvPr>
        </p:nvSpPr>
        <p:spPr/>
        <p:txBody>
          <a:bodyPr/>
          <a:lstStyle/>
          <a:p>
            <a:r>
              <a:rPr lang="nl-NL" dirty="0"/>
              <a:t>Runtime omgeving</a:t>
            </a:r>
          </a:p>
        </p:txBody>
      </p:sp>
      <p:sp>
        <p:nvSpPr>
          <p:cNvPr id="4" name="Rechthoek 3">
            <a:extLst>
              <a:ext uri="{FF2B5EF4-FFF2-40B4-BE49-F238E27FC236}">
                <a16:creationId xmlns:a16="http://schemas.microsoft.com/office/drawing/2014/main" id="{4E26E4BB-EB23-CC6A-8129-AF98A4E294C2}"/>
              </a:ext>
            </a:extLst>
          </p:cNvPr>
          <p:cNvSpPr/>
          <p:nvPr/>
        </p:nvSpPr>
        <p:spPr>
          <a:xfrm>
            <a:off x="1297730" y="2913125"/>
            <a:ext cx="1800000"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Template</a:t>
            </a:r>
          </a:p>
        </p:txBody>
      </p:sp>
      <p:sp>
        <p:nvSpPr>
          <p:cNvPr id="5" name="Rechthoek 4">
            <a:extLst>
              <a:ext uri="{FF2B5EF4-FFF2-40B4-BE49-F238E27FC236}">
                <a16:creationId xmlns:a16="http://schemas.microsoft.com/office/drawing/2014/main" id="{D92AEB71-F9BA-D241-8AF3-E5E23E62C7AD}"/>
              </a:ext>
            </a:extLst>
          </p:cNvPr>
          <p:cNvSpPr/>
          <p:nvPr/>
        </p:nvSpPr>
        <p:spPr>
          <a:xfrm>
            <a:off x="1297730" y="3841666"/>
            <a:ext cx="1800000" cy="7659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Data</a:t>
            </a:r>
          </a:p>
          <a:p>
            <a:pPr algn="ctr"/>
            <a:r>
              <a:rPr lang="nl-NL" sz="2000" dirty="0"/>
              <a:t>(typescript)</a:t>
            </a:r>
          </a:p>
        </p:txBody>
      </p:sp>
      <p:sp>
        <p:nvSpPr>
          <p:cNvPr id="6" name="Rechthoek 5">
            <a:extLst>
              <a:ext uri="{FF2B5EF4-FFF2-40B4-BE49-F238E27FC236}">
                <a16:creationId xmlns:a16="http://schemas.microsoft.com/office/drawing/2014/main" id="{E9A7A36E-8109-847A-94B3-86C73F70B51E}"/>
              </a:ext>
            </a:extLst>
          </p:cNvPr>
          <p:cNvSpPr/>
          <p:nvPr/>
        </p:nvSpPr>
        <p:spPr>
          <a:xfrm>
            <a:off x="1297730" y="5443043"/>
            <a:ext cx="1800000" cy="816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Change </a:t>
            </a:r>
            <a:r>
              <a:rPr lang="nl-NL" sz="2000" dirty="0" err="1"/>
              <a:t>Detection</a:t>
            </a:r>
            <a:endParaRPr lang="nl-NL" sz="2000" dirty="0"/>
          </a:p>
        </p:txBody>
      </p:sp>
      <p:cxnSp>
        <p:nvCxnSpPr>
          <p:cNvPr id="8" name="Rechte verbindingslijn met pijl 7">
            <a:extLst>
              <a:ext uri="{FF2B5EF4-FFF2-40B4-BE49-F238E27FC236}">
                <a16:creationId xmlns:a16="http://schemas.microsoft.com/office/drawing/2014/main" id="{1E1894FA-AE0F-556B-3116-AF880357B1C6}"/>
              </a:ext>
            </a:extLst>
          </p:cNvPr>
          <p:cNvCxnSpPr>
            <a:stCxn id="6" idx="0"/>
            <a:endCxn id="5" idx="2"/>
          </p:cNvCxnSpPr>
          <p:nvPr/>
        </p:nvCxnSpPr>
        <p:spPr>
          <a:xfrm flipV="1">
            <a:off x="2197730" y="4607594"/>
            <a:ext cx="0" cy="835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13CF8C93-53C5-D119-7796-C5991CE28DBB}"/>
              </a:ext>
            </a:extLst>
          </p:cNvPr>
          <p:cNvSpPr txBox="1"/>
          <p:nvPr/>
        </p:nvSpPr>
        <p:spPr>
          <a:xfrm>
            <a:off x="2150856" y="4875413"/>
            <a:ext cx="922047" cy="400110"/>
          </a:xfrm>
          <a:prstGeom prst="rect">
            <a:avLst/>
          </a:prstGeom>
          <a:noFill/>
          <a:ln w="28575">
            <a:noFill/>
          </a:ln>
        </p:spPr>
        <p:txBody>
          <a:bodyPr wrap="none" rtlCol="0">
            <a:spAutoFit/>
          </a:bodyPr>
          <a:lstStyle/>
          <a:p>
            <a:r>
              <a:rPr lang="nl-NL" sz="2000" dirty="0" err="1"/>
              <a:t>watch</a:t>
            </a:r>
            <a:endParaRPr lang="nl-NL" sz="2000" dirty="0"/>
          </a:p>
        </p:txBody>
      </p:sp>
      <p:sp>
        <p:nvSpPr>
          <p:cNvPr id="10" name="Rechteraccolade 9">
            <a:extLst>
              <a:ext uri="{FF2B5EF4-FFF2-40B4-BE49-F238E27FC236}">
                <a16:creationId xmlns:a16="http://schemas.microsoft.com/office/drawing/2014/main" id="{2057F7CA-77D8-6A60-49F3-46D20E4B7981}"/>
              </a:ext>
            </a:extLst>
          </p:cNvPr>
          <p:cNvSpPr/>
          <p:nvPr/>
        </p:nvSpPr>
        <p:spPr>
          <a:xfrm>
            <a:off x="3206658" y="2096529"/>
            <a:ext cx="504334" cy="2511066"/>
          </a:xfrm>
          <a:prstGeom prst="rightBrace">
            <a:avLst>
              <a:gd name="adj1" fmla="val 8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000"/>
          </a:p>
        </p:txBody>
      </p:sp>
      <p:sp>
        <p:nvSpPr>
          <p:cNvPr id="11" name="Rechthoek 10">
            <a:extLst>
              <a:ext uri="{FF2B5EF4-FFF2-40B4-BE49-F238E27FC236}">
                <a16:creationId xmlns:a16="http://schemas.microsoft.com/office/drawing/2014/main" id="{95068849-064F-9DA9-4D8F-B5CA473528EC}"/>
              </a:ext>
            </a:extLst>
          </p:cNvPr>
          <p:cNvSpPr/>
          <p:nvPr/>
        </p:nvSpPr>
        <p:spPr>
          <a:xfrm>
            <a:off x="1297730" y="2096528"/>
            <a:ext cx="1800000"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Styling</a:t>
            </a:r>
          </a:p>
        </p:txBody>
      </p:sp>
      <p:sp>
        <p:nvSpPr>
          <p:cNvPr id="12" name="Rechthoek 11">
            <a:extLst>
              <a:ext uri="{FF2B5EF4-FFF2-40B4-BE49-F238E27FC236}">
                <a16:creationId xmlns:a16="http://schemas.microsoft.com/office/drawing/2014/main" id="{049697B0-73CC-2A92-6575-9AEBDD6E614C}"/>
              </a:ext>
            </a:extLst>
          </p:cNvPr>
          <p:cNvSpPr/>
          <p:nvPr/>
        </p:nvSpPr>
        <p:spPr>
          <a:xfrm>
            <a:off x="3767553" y="2988540"/>
            <a:ext cx="2040903" cy="7777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Update DOM</a:t>
            </a:r>
          </a:p>
        </p:txBody>
      </p:sp>
      <p:cxnSp>
        <p:nvCxnSpPr>
          <p:cNvPr id="16" name="Verbindingslijn: gebogen 15">
            <a:extLst>
              <a:ext uri="{FF2B5EF4-FFF2-40B4-BE49-F238E27FC236}">
                <a16:creationId xmlns:a16="http://schemas.microsoft.com/office/drawing/2014/main" id="{F02E97D2-8FE5-8DEE-6066-4BA864DFDF06}"/>
              </a:ext>
            </a:extLst>
          </p:cNvPr>
          <p:cNvCxnSpPr>
            <a:stCxn id="6" idx="3"/>
            <a:endCxn id="12" idx="2"/>
          </p:cNvCxnSpPr>
          <p:nvPr/>
        </p:nvCxnSpPr>
        <p:spPr>
          <a:xfrm flipV="1">
            <a:off x="3097730" y="3766251"/>
            <a:ext cx="1690275" cy="208509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Verbindingslijn: gebogen 27">
            <a:extLst>
              <a:ext uri="{FF2B5EF4-FFF2-40B4-BE49-F238E27FC236}">
                <a16:creationId xmlns:a16="http://schemas.microsoft.com/office/drawing/2014/main" id="{BEDC940D-51BA-8329-EDAD-CB749B0AEDB9}"/>
              </a:ext>
            </a:extLst>
          </p:cNvPr>
          <p:cNvCxnSpPr>
            <a:cxnSpLocks/>
            <a:stCxn id="12" idx="3"/>
            <a:endCxn id="6" idx="2"/>
          </p:cNvCxnSpPr>
          <p:nvPr/>
        </p:nvCxnSpPr>
        <p:spPr>
          <a:xfrm flipH="1">
            <a:off x="2197730" y="3377396"/>
            <a:ext cx="3610726" cy="2882244"/>
          </a:xfrm>
          <a:prstGeom prst="bentConnector4">
            <a:avLst>
              <a:gd name="adj1" fmla="val -6331"/>
              <a:gd name="adj2" fmla="val 10793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kstvak 30">
            <a:extLst>
              <a:ext uri="{FF2B5EF4-FFF2-40B4-BE49-F238E27FC236}">
                <a16:creationId xmlns:a16="http://schemas.microsoft.com/office/drawing/2014/main" id="{F808E166-0296-CEF3-A364-79765211D947}"/>
              </a:ext>
            </a:extLst>
          </p:cNvPr>
          <p:cNvSpPr txBox="1"/>
          <p:nvPr/>
        </p:nvSpPr>
        <p:spPr>
          <a:xfrm>
            <a:off x="3494330" y="5467803"/>
            <a:ext cx="1343638" cy="400110"/>
          </a:xfrm>
          <a:prstGeom prst="rect">
            <a:avLst/>
          </a:prstGeom>
          <a:noFill/>
        </p:spPr>
        <p:txBody>
          <a:bodyPr wrap="none" rtlCol="0">
            <a:spAutoFit/>
          </a:bodyPr>
          <a:lstStyle/>
          <a:p>
            <a:r>
              <a:rPr lang="nl-NL" sz="2000" dirty="0" err="1"/>
              <a:t>Changed</a:t>
            </a:r>
            <a:r>
              <a:rPr lang="nl-NL" sz="2000" dirty="0"/>
              <a:t>!</a:t>
            </a:r>
          </a:p>
        </p:txBody>
      </p:sp>
    </p:spTree>
    <p:extLst>
      <p:ext uri="{BB962C8B-B14F-4D97-AF65-F5344CB8AC3E}">
        <p14:creationId xmlns:p14="http://schemas.microsoft.com/office/powerpoint/2010/main" val="2645287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089C5-F671-DD05-046B-BC87A625A512}"/>
              </a:ext>
            </a:extLst>
          </p:cNvPr>
          <p:cNvSpPr>
            <a:spLocks noGrp="1"/>
          </p:cNvSpPr>
          <p:nvPr>
            <p:ph type="title"/>
          </p:nvPr>
        </p:nvSpPr>
        <p:spPr/>
        <p:txBody>
          <a:bodyPr/>
          <a:lstStyle/>
          <a:p>
            <a:r>
              <a:rPr lang="nl-NL" dirty="0"/>
              <a:t>Start een </a:t>
            </a:r>
            <a:r>
              <a:rPr lang="nl-NL" dirty="0" err="1"/>
              <a:t>Angular</a:t>
            </a:r>
            <a:r>
              <a:rPr lang="nl-NL" dirty="0"/>
              <a:t> Applicatie</a:t>
            </a:r>
          </a:p>
        </p:txBody>
      </p:sp>
      <p:sp>
        <p:nvSpPr>
          <p:cNvPr id="3" name="Tijdelijke aanduiding voor inhoud 2">
            <a:extLst>
              <a:ext uri="{FF2B5EF4-FFF2-40B4-BE49-F238E27FC236}">
                <a16:creationId xmlns:a16="http://schemas.microsoft.com/office/drawing/2014/main" id="{346F0CED-E8FE-E22B-5C2B-338BFC7F5E21}"/>
              </a:ext>
            </a:extLst>
          </p:cNvPr>
          <p:cNvSpPr>
            <a:spLocks noGrp="1"/>
          </p:cNvSpPr>
          <p:nvPr>
            <p:ph idx="1"/>
          </p:nvPr>
        </p:nvSpPr>
        <p:spPr/>
        <p:txBody>
          <a:bodyPr>
            <a:normAutofit lnSpcReduction="10000"/>
          </a:bodyPr>
          <a:lstStyle/>
          <a:p>
            <a:r>
              <a:rPr lang="nl-NL" dirty="0"/>
              <a:t>Meestal signaleert je IDE wel dat je een </a:t>
            </a:r>
            <a:r>
              <a:rPr lang="nl-NL" dirty="0" err="1"/>
              <a:t>Angular</a:t>
            </a:r>
            <a:r>
              <a:rPr lang="nl-NL" dirty="0"/>
              <a:t> project geladen hebt</a:t>
            </a:r>
          </a:p>
          <a:p>
            <a:r>
              <a:rPr lang="nl-NL" dirty="0"/>
              <a:t>Zo niet, type dan in een terminal:</a:t>
            </a:r>
          </a:p>
          <a:p>
            <a:pPr lvl="1"/>
            <a:r>
              <a:rPr lang="nl-NL" dirty="0" err="1"/>
              <a:t>ng</a:t>
            </a:r>
            <a:r>
              <a:rPr lang="nl-NL" dirty="0"/>
              <a:t> serve</a:t>
            </a:r>
          </a:p>
          <a:p>
            <a:r>
              <a:rPr lang="nl-NL" dirty="0"/>
              <a:t>Het proces start</a:t>
            </a:r>
          </a:p>
          <a:p>
            <a:pPr marL="673200" lvl="1" indent="-457200">
              <a:buFont typeface="+mj-lt"/>
              <a:buAutoNum type="arabicPeriod"/>
            </a:pPr>
            <a:r>
              <a:rPr lang="nl-NL" dirty="0"/>
              <a:t>De compiler doet zijn werk</a:t>
            </a:r>
          </a:p>
          <a:p>
            <a:pPr marL="673200" lvl="1" indent="-457200">
              <a:buFont typeface="+mj-lt"/>
              <a:buAutoNum type="arabicPeriod"/>
            </a:pPr>
            <a:r>
              <a:rPr lang="nl-NL" dirty="0"/>
              <a:t>Er wordt een webserver gestart</a:t>
            </a:r>
          </a:p>
          <a:p>
            <a:pPr marL="673200" lvl="1" indent="-457200">
              <a:buFont typeface="+mj-lt"/>
              <a:buAutoNum type="arabicPeriod"/>
            </a:pPr>
            <a:r>
              <a:rPr lang="nl-NL" dirty="0"/>
              <a:t>Je kunt de pagina openen op de standaard locatie </a:t>
            </a:r>
            <a:r>
              <a:rPr lang="nl-NL" dirty="0">
                <a:hlinkClick r:id="rId3"/>
              </a:rPr>
              <a:t>http://localhost:4200/</a:t>
            </a:r>
            <a:r>
              <a:rPr lang="nl-NL" dirty="0"/>
              <a:t> </a:t>
            </a:r>
          </a:p>
          <a:p>
            <a:pPr marL="673200" lvl="1" indent="-457200">
              <a:buFont typeface="+mj-lt"/>
              <a:buAutoNum type="arabicPeriod"/>
            </a:pPr>
            <a:r>
              <a:rPr lang="nl-NL" dirty="0"/>
              <a:t>Maak wijzigingen in de broncode</a:t>
            </a:r>
          </a:p>
          <a:p>
            <a:pPr marL="673200" lvl="1" indent="-457200">
              <a:buFont typeface="+mj-lt"/>
              <a:buAutoNum type="arabicPeriod"/>
            </a:pPr>
            <a:r>
              <a:rPr lang="nl-NL" dirty="0"/>
              <a:t>De compiler doet zijn werk</a:t>
            </a:r>
          </a:p>
          <a:p>
            <a:pPr marL="673200" lvl="1" indent="-457200">
              <a:buFont typeface="+mj-lt"/>
              <a:buAutoNum type="arabicPeriod"/>
            </a:pPr>
            <a:r>
              <a:rPr lang="nl-NL" dirty="0"/>
              <a:t>De browser krijgt instructies om de pagina te verversen</a:t>
            </a:r>
          </a:p>
          <a:p>
            <a:pPr marL="673200" lvl="1" indent="-457200">
              <a:buFont typeface="+mj-lt"/>
              <a:buAutoNum type="arabicPeriod"/>
            </a:pPr>
            <a:r>
              <a:rPr lang="nl-NL" dirty="0"/>
              <a:t>Herhaal vanaf 4</a:t>
            </a:r>
          </a:p>
        </p:txBody>
      </p:sp>
    </p:spTree>
    <p:extLst>
      <p:ext uri="{BB962C8B-B14F-4D97-AF65-F5344CB8AC3E}">
        <p14:creationId xmlns:p14="http://schemas.microsoft.com/office/powerpoint/2010/main" val="383960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BABA61-BE0C-93D5-2889-2FE9AA574F58}"/>
              </a:ext>
            </a:extLst>
          </p:cNvPr>
          <p:cNvSpPr>
            <a:spLocks noGrp="1"/>
          </p:cNvSpPr>
          <p:nvPr>
            <p:ph type="title"/>
          </p:nvPr>
        </p:nvSpPr>
        <p:spPr/>
        <p:txBody>
          <a:bodyPr/>
          <a:lstStyle/>
          <a:p>
            <a:r>
              <a:rPr lang="nl-NL" dirty="0"/>
              <a:t>Aanleiding</a:t>
            </a:r>
            <a:endParaRPr lang="en-NL" dirty="0"/>
          </a:p>
        </p:txBody>
      </p:sp>
      <p:sp>
        <p:nvSpPr>
          <p:cNvPr id="3" name="Tijdelijke aanduiding voor inhoud 2">
            <a:extLst>
              <a:ext uri="{FF2B5EF4-FFF2-40B4-BE49-F238E27FC236}">
                <a16:creationId xmlns:a16="http://schemas.microsoft.com/office/drawing/2014/main" id="{0978006C-888A-95DA-917C-A0125BEAF2BA}"/>
              </a:ext>
            </a:extLst>
          </p:cNvPr>
          <p:cNvSpPr>
            <a:spLocks noGrp="1"/>
          </p:cNvSpPr>
          <p:nvPr>
            <p:ph idx="1"/>
          </p:nvPr>
        </p:nvSpPr>
        <p:spPr/>
        <p:txBody>
          <a:bodyPr/>
          <a:lstStyle/>
          <a:p>
            <a:r>
              <a:rPr lang="nl-NL" dirty="0"/>
              <a:t>Web development is niet meer weg te denken</a:t>
            </a:r>
          </a:p>
          <a:p>
            <a:r>
              <a:rPr lang="nl-NL" dirty="0"/>
              <a:t>Ecosysteem van betrokken applicaties</a:t>
            </a:r>
          </a:p>
          <a:p>
            <a:pPr lvl="1"/>
            <a:r>
              <a:rPr lang="nl-NL" dirty="0"/>
              <a:t>Meerdere web front-</a:t>
            </a:r>
            <a:r>
              <a:rPr lang="nl-NL" dirty="0" err="1"/>
              <a:t>ends</a:t>
            </a:r>
            <a:r>
              <a:rPr lang="nl-NL" dirty="0"/>
              <a:t> (beheer, security, intranet …)</a:t>
            </a:r>
          </a:p>
          <a:p>
            <a:pPr lvl="1"/>
            <a:r>
              <a:rPr lang="nl-NL" dirty="0"/>
              <a:t>Mobile front-end</a:t>
            </a:r>
          </a:p>
          <a:p>
            <a:pPr lvl="1"/>
            <a:r>
              <a:rPr lang="nl-NL" dirty="0" err="1"/>
              <a:t>IoT</a:t>
            </a:r>
            <a:r>
              <a:rPr lang="nl-NL" dirty="0"/>
              <a:t> </a:t>
            </a:r>
            <a:r>
              <a:rPr lang="nl-NL" dirty="0" err="1"/>
              <a:t>devices</a:t>
            </a:r>
            <a:endParaRPr lang="nl-NL" dirty="0"/>
          </a:p>
          <a:p>
            <a:r>
              <a:rPr lang="nl-NL" dirty="0"/>
              <a:t>Meer interactie in de front-end</a:t>
            </a:r>
          </a:p>
          <a:p>
            <a:endParaRPr lang="nl-NL" dirty="0"/>
          </a:p>
          <a:p>
            <a:pPr lvl="1"/>
            <a:endParaRPr lang="en-NL" dirty="0"/>
          </a:p>
        </p:txBody>
      </p:sp>
    </p:spTree>
    <p:extLst>
      <p:ext uri="{BB962C8B-B14F-4D97-AF65-F5344CB8AC3E}">
        <p14:creationId xmlns:p14="http://schemas.microsoft.com/office/powerpoint/2010/main" val="268330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C268DAB-8778-BF44-B07A-C92656131DDE}"/>
              </a:ext>
            </a:extLst>
          </p:cNvPr>
          <p:cNvPicPr>
            <a:picLocks noChangeAspect="1"/>
          </p:cNvPicPr>
          <p:nvPr/>
        </p:nvPicPr>
        <p:blipFill>
          <a:blip r:embed="rId2"/>
          <a:stretch>
            <a:fillRect/>
          </a:stretch>
        </p:blipFill>
        <p:spPr>
          <a:xfrm>
            <a:off x="0" y="100561"/>
            <a:ext cx="9351483" cy="6757439"/>
          </a:xfrm>
          <a:prstGeom prst="rect">
            <a:avLst/>
          </a:prstGeom>
        </p:spPr>
      </p:pic>
      <p:cxnSp>
        <p:nvCxnSpPr>
          <p:cNvPr id="7" name="Rechte verbindingslijn met pijl 6">
            <a:extLst>
              <a:ext uri="{FF2B5EF4-FFF2-40B4-BE49-F238E27FC236}">
                <a16:creationId xmlns:a16="http://schemas.microsoft.com/office/drawing/2014/main" id="{E979063A-0E98-7484-A3B6-7B5E27C11547}"/>
              </a:ext>
            </a:extLst>
          </p:cNvPr>
          <p:cNvCxnSpPr>
            <a:cxnSpLocks/>
            <a:stCxn id="10" idx="1"/>
          </p:cNvCxnSpPr>
          <p:nvPr/>
        </p:nvCxnSpPr>
        <p:spPr>
          <a:xfrm flipH="1">
            <a:off x="1300843" y="647700"/>
            <a:ext cx="64116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C582ACB5-7B38-36CC-448F-B23F61E2ABF5}"/>
              </a:ext>
            </a:extLst>
          </p:cNvPr>
          <p:cNvCxnSpPr>
            <a:cxnSpLocks/>
            <a:stCxn id="12" idx="1"/>
          </p:cNvCxnSpPr>
          <p:nvPr/>
        </p:nvCxnSpPr>
        <p:spPr>
          <a:xfrm flipH="1">
            <a:off x="4125686" y="4588328"/>
            <a:ext cx="402227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AD8615A6-6B28-49CF-75B2-E91335CCE10C}"/>
              </a:ext>
            </a:extLst>
          </p:cNvPr>
          <p:cNvCxnSpPr>
            <a:cxnSpLocks/>
          </p:cNvCxnSpPr>
          <p:nvPr/>
        </p:nvCxnSpPr>
        <p:spPr>
          <a:xfrm flipH="1">
            <a:off x="3429000" y="6689270"/>
            <a:ext cx="471895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9">
            <a:extLst>
              <a:ext uri="{FF2B5EF4-FFF2-40B4-BE49-F238E27FC236}">
                <a16:creationId xmlns:a16="http://schemas.microsoft.com/office/drawing/2014/main" id="{EA0FE096-CB2C-B3E8-7C83-4D4B3B61CB58}"/>
              </a:ext>
            </a:extLst>
          </p:cNvPr>
          <p:cNvSpPr txBox="1"/>
          <p:nvPr/>
        </p:nvSpPr>
        <p:spPr>
          <a:xfrm>
            <a:off x="7712529" y="416867"/>
            <a:ext cx="4405373" cy="461665"/>
          </a:xfrm>
          <a:prstGeom prst="rect">
            <a:avLst/>
          </a:prstGeom>
          <a:noFill/>
        </p:spPr>
        <p:txBody>
          <a:bodyPr wrap="none" rtlCol="0">
            <a:spAutoFit/>
          </a:bodyPr>
          <a:lstStyle/>
          <a:p>
            <a:r>
              <a:rPr lang="nl-NL" dirty="0"/>
              <a:t>Het commando om te starten</a:t>
            </a:r>
          </a:p>
        </p:txBody>
      </p:sp>
      <p:sp>
        <p:nvSpPr>
          <p:cNvPr id="12" name="Tekstvak 11">
            <a:extLst>
              <a:ext uri="{FF2B5EF4-FFF2-40B4-BE49-F238E27FC236}">
                <a16:creationId xmlns:a16="http://schemas.microsoft.com/office/drawing/2014/main" id="{40E1D3DE-2034-E987-E068-9CF084C5C0A7}"/>
              </a:ext>
            </a:extLst>
          </p:cNvPr>
          <p:cNvSpPr txBox="1"/>
          <p:nvPr/>
        </p:nvSpPr>
        <p:spPr>
          <a:xfrm>
            <a:off x="8147957" y="4403662"/>
            <a:ext cx="4145687" cy="369332"/>
          </a:xfrm>
          <a:prstGeom prst="rect">
            <a:avLst/>
          </a:prstGeom>
          <a:noFill/>
        </p:spPr>
        <p:txBody>
          <a:bodyPr wrap="none" rtlCol="0">
            <a:spAutoFit/>
          </a:bodyPr>
          <a:lstStyle/>
          <a:p>
            <a:r>
              <a:rPr lang="nl-NL" sz="1800" dirty="0"/>
              <a:t>De URL waar je website bereikbaar is</a:t>
            </a:r>
          </a:p>
        </p:txBody>
      </p:sp>
      <p:sp>
        <p:nvSpPr>
          <p:cNvPr id="14" name="Tekstvak 13">
            <a:extLst>
              <a:ext uri="{FF2B5EF4-FFF2-40B4-BE49-F238E27FC236}">
                <a16:creationId xmlns:a16="http://schemas.microsoft.com/office/drawing/2014/main" id="{26442C28-43E3-3673-5D9B-41E4D6C4EE11}"/>
              </a:ext>
            </a:extLst>
          </p:cNvPr>
          <p:cNvSpPr txBox="1"/>
          <p:nvPr/>
        </p:nvSpPr>
        <p:spPr>
          <a:xfrm>
            <a:off x="8182877" y="6441133"/>
            <a:ext cx="3316934" cy="369332"/>
          </a:xfrm>
          <a:prstGeom prst="rect">
            <a:avLst/>
          </a:prstGeom>
          <a:noFill/>
        </p:spPr>
        <p:txBody>
          <a:bodyPr wrap="none" rtlCol="0">
            <a:spAutoFit/>
          </a:bodyPr>
          <a:lstStyle/>
          <a:p>
            <a:r>
              <a:rPr lang="nl-NL" sz="1800" dirty="0"/>
              <a:t>Automatische pagina </a:t>
            </a:r>
            <a:r>
              <a:rPr lang="nl-NL" sz="1800" dirty="0" err="1"/>
              <a:t>refresh</a:t>
            </a:r>
            <a:r>
              <a:rPr lang="nl-NL" sz="1800" dirty="0"/>
              <a:t>!</a:t>
            </a:r>
          </a:p>
        </p:txBody>
      </p:sp>
    </p:spTree>
    <p:extLst>
      <p:ext uri="{BB962C8B-B14F-4D97-AF65-F5344CB8AC3E}">
        <p14:creationId xmlns:p14="http://schemas.microsoft.com/office/powerpoint/2010/main" val="518017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9FD44D-6D8B-8C5B-70E0-286E379493E3}"/>
              </a:ext>
            </a:extLst>
          </p:cNvPr>
          <p:cNvSpPr>
            <a:spLocks noGrp="1"/>
          </p:cNvSpPr>
          <p:nvPr>
            <p:ph type="ctrTitle"/>
          </p:nvPr>
        </p:nvSpPr>
        <p:spPr/>
        <p:txBody>
          <a:bodyPr/>
          <a:lstStyle/>
          <a:p>
            <a:r>
              <a:rPr lang="nl-NL" dirty="0"/>
              <a:t>Data en </a:t>
            </a:r>
            <a:r>
              <a:rPr lang="nl-NL" dirty="0" err="1"/>
              <a:t>pipes</a:t>
            </a:r>
            <a:endParaRPr lang="nl-NL" dirty="0"/>
          </a:p>
        </p:txBody>
      </p:sp>
    </p:spTree>
    <p:extLst>
      <p:ext uri="{BB962C8B-B14F-4D97-AF65-F5344CB8AC3E}">
        <p14:creationId xmlns:p14="http://schemas.microsoft.com/office/powerpoint/2010/main" val="3622199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4F976-75B9-E46A-DDD6-6580B46E572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D2FC9D5-D845-BF15-EF4D-D3A093AC9AED}"/>
              </a:ext>
            </a:extLst>
          </p:cNvPr>
          <p:cNvSpPr>
            <a:spLocks noGrp="1"/>
          </p:cNvSpPr>
          <p:nvPr>
            <p:ph type="title"/>
          </p:nvPr>
        </p:nvSpPr>
        <p:spPr/>
        <p:txBody>
          <a:bodyPr/>
          <a:lstStyle/>
          <a:p>
            <a:r>
              <a:rPr lang="nl-NL" dirty="0"/>
              <a:t>Data </a:t>
            </a:r>
            <a:r>
              <a:rPr lang="nl-NL" dirty="0" err="1"/>
              <a:t>driven</a:t>
            </a:r>
            <a:r>
              <a:rPr lang="nl-NL" dirty="0"/>
              <a:t> templates</a:t>
            </a:r>
          </a:p>
        </p:txBody>
      </p:sp>
      <p:sp>
        <p:nvSpPr>
          <p:cNvPr id="3" name="Tijdelijke aanduiding voor inhoud 2">
            <a:extLst>
              <a:ext uri="{FF2B5EF4-FFF2-40B4-BE49-F238E27FC236}">
                <a16:creationId xmlns:a16="http://schemas.microsoft.com/office/drawing/2014/main" id="{89E58BDB-0731-EE6C-D75F-687F89CC575E}"/>
              </a:ext>
            </a:extLst>
          </p:cNvPr>
          <p:cNvSpPr>
            <a:spLocks noGrp="1"/>
          </p:cNvSpPr>
          <p:nvPr>
            <p:ph idx="1"/>
          </p:nvPr>
        </p:nvSpPr>
        <p:spPr>
          <a:xfrm>
            <a:off x="720000" y="2421649"/>
            <a:ext cx="4995000" cy="3878665"/>
          </a:xfrm>
        </p:spPr>
        <p:txBody>
          <a:bodyPr>
            <a:normAutofit/>
          </a:bodyPr>
          <a:lstStyle/>
          <a:p>
            <a:pPr marL="0" indent="0">
              <a:buNone/>
            </a:pPr>
            <a:r>
              <a:rPr lang="nl-NL" dirty="0"/>
              <a:t>Oude manier:</a:t>
            </a:r>
          </a:p>
          <a:p>
            <a:pPr marL="0" indent="0">
              <a:buNone/>
            </a:pPr>
            <a:endParaRPr lang="nl-NL" dirty="0"/>
          </a:p>
          <a:p>
            <a:r>
              <a:rPr lang="nl-NL" dirty="0"/>
              <a:t>Ik heb data</a:t>
            </a:r>
          </a:p>
          <a:p>
            <a:r>
              <a:rPr lang="nl-NL" dirty="0"/>
              <a:t>Ik heb HTML</a:t>
            </a:r>
          </a:p>
          <a:p>
            <a:r>
              <a:rPr lang="nl-NL" dirty="0"/>
              <a:t>Ik markeer in de HTML een plaats waar de data moet komen</a:t>
            </a:r>
          </a:p>
          <a:p>
            <a:r>
              <a:rPr lang="nl-NL" dirty="0"/>
              <a:t>Ik schrijf javascript om de markering op te zoeken en plaats de data in de HTML</a:t>
            </a:r>
          </a:p>
        </p:txBody>
      </p:sp>
      <p:sp>
        <p:nvSpPr>
          <p:cNvPr id="4" name="Tijdelijke aanduiding voor inhoud 2">
            <a:extLst>
              <a:ext uri="{FF2B5EF4-FFF2-40B4-BE49-F238E27FC236}">
                <a16:creationId xmlns:a16="http://schemas.microsoft.com/office/drawing/2014/main" id="{BBE8B283-1D11-2647-EA43-513682164952}"/>
              </a:ext>
            </a:extLst>
          </p:cNvPr>
          <p:cNvSpPr txBox="1">
            <a:spLocks/>
          </p:cNvSpPr>
          <p:nvPr/>
        </p:nvSpPr>
        <p:spPr>
          <a:xfrm>
            <a:off x="6637581" y="2421648"/>
            <a:ext cx="4995000" cy="3878665"/>
          </a:xfrm>
          <a:prstGeom prst="rect">
            <a:avLst/>
          </a:prstGeom>
        </p:spPr>
        <p:txBody>
          <a:bodyPr vert="horz" lIns="0" tIns="0" rIns="0" bIns="0" rtlCol="0">
            <a:normAutofit/>
          </a:bodyPr>
          <a:lstStyle>
            <a:lvl1pPr marL="216000" indent="-216000" algn="l" defTabSz="1219139" rtl="0" eaLnBrk="1" latinLnBrk="0" hangingPunct="1">
              <a:lnSpc>
                <a:spcPct val="107000"/>
              </a:lnSpc>
              <a:spcBef>
                <a:spcPts val="0"/>
              </a:spcBef>
              <a:buFont typeface="Arial" panose="020B0604020202020204" pitchFamily="34" charset="0"/>
              <a:buChar char="•"/>
              <a:defRPr sz="2200" kern="1200">
                <a:solidFill>
                  <a:schemeClr val="tx1"/>
                </a:solidFill>
                <a:latin typeface="+mn-lt"/>
                <a:ea typeface="+mn-ea"/>
                <a:cs typeface="+mn-cs"/>
              </a:defRPr>
            </a:lvl1pPr>
            <a:lvl2pPr marL="432000" indent="-216000" algn="l" defTabSz="1219139" rtl="0" eaLnBrk="1" latinLnBrk="0" hangingPunct="1">
              <a:lnSpc>
                <a:spcPct val="107000"/>
              </a:lnSpc>
              <a:spcBef>
                <a:spcPts val="0"/>
              </a:spcBef>
              <a:buFont typeface="Cera PRO" panose="00000500000000000000" pitchFamily="50" charset="0"/>
              <a:buChar char="-"/>
              <a:defRPr sz="2200" kern="1200">
                <a:solidFill>
                  <a:schemeClr val="tx1"/>
                </a:solidFill>
                <a:latin typeface="+mn-lt"/>
                <a:ea typeface="+mn-ea"/>
                <a:cs typeface="+mn-cs"/>
              </a:defRPr>
            </a:lvl2pPr>
            <a:lvl3pPr marL="648000" indent="-216000" algn="l" defTabSz="1219139" rtl="0" eaLnBrk="1" latinLnBrk="0" hangingPunct="1">
              <a:lnSpc>
                <a:spcPct val="107000"/>
              </a:lnSpc>
              <a:spcBef>
                <a:spcPts val="0"/>
              </a:spcBef>
              <a:buSzPct val="80000"/>
              <a:buFont typeface="Wingdings" panose="05000000000000000000" pitchFamily="2" charset="2"/>
              <a:buChar char="§"/>
              <a:defRPr sz="2200" kern="1200">
                <a:solidFill>
                  <a:schemeClr val="tx1"/>
                </a:solidFill>
                <a:latin typeface="+mn-lt"/>
                <a:ea typeface="+mn-ea"/>
                <a:cs typeface="+mn-cs"/>
              </a:defRPr>
            </a:lvl3pPr>
            <a:lvl4pPr marL="0" indent="0" algn="l" defTabSz="1219139" rtl="0" eaLnBrk="1" latinLnBrk="0" hangingPunct="1">
              <a:lnSpc>
                <a:spcPct val="107000"/>
              </a:lnSpc>
              <a:spcBef>
                <a:spcPts val="0"/>
              </a:spcBef>
              <a:buClr>
                <a:schemeClr val="bg1"/>
              </a:buClr>
              <a:buSzPct val="25000"/>
              <a:buFont typeface="Plus Jakarta Sans" pitchFamily="2" charset="0"/>
              <a:buChar char="′"/>
              <a:defRPr sz="2200" kern="1200">
                <a:solidFill>
                  <a:schemeClr val="tx1"/>
                </a:solidFill>
                <a:latin typeface="+mn-lt"/>
                <a:ea typeface="+mn-ea"/>
                <a:cs typeface="+mn-cs"/>
              </a:defRPr>
            </a:lvl4pPr>
            <a:lvl5pPr marL="0" indent="0" algn="l" defTabSz="1219139" rtl="0" eaLnBrk="1" latinLnBrk="0" hangingPunct="1">
              <a:lnSpc>
                <a:spcPct val="107000"/>
              </a:lnSpc>
              <a:spcBef>
                <a:spcPts val="0"/>
              </a:spcBef>
              <a:buClr>
                <a:schemeClr val="bg1"/>
              </a:buClr>
              <a:buSzPct val="25000"/>
              <a:buFont typeface="Plus Jakarta Sans" pitchFamily="2" charset="0"/>
              <a:buChar char="′"/>
              <a:defRPr sz="2200" b="1" kern="1200">
                <a:solidFill>
                  <a:schemeClr val="tx1"/>
                </a:solidFill>
                <a:latin typeface="+mn-lt"/>
                <a:ea typeface="+mn-ea"/>
                <a:cs typeface="+mn-cs"/>
              </a:defRPr>
            </a:lvl5pPr>
            <a:lvl6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6pPr>
            <a:lvl7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7pPr>
            <a:lvl8pPr marL="648000" indent="-216000" algn="l" defTabSz="1219139" rtl="0" eaLnBrk="1" latinLnBrk="0" hangingPunct="1">
              <a:lnSpc>
                <a:spcPct val="107000"/>
              </a:lnSpc>
              <a:spcBef>
                <a:spcPts val="0"/>
              </a:spcBef>
              <a:buSzPct val="80000"/>
              <a:buFont typeface="Cera PRO" panose="00000500000000000000" pitchFamily="50" charset="0"/>
              <a:buChar char="▪"/>
              <a:defRPr sz="2030" kern="1200">
                <a:solidFill>
                  <a:schemeClr val="tx1"/>
                </a:solidFill>
                <a:latin typeface="+mn-lt"/>
                <a:ea typeface="+mn-ea"/>
                <a:cs typeface="+mn-cs"/>
              </a:defRPr>
            </a:lvl8pPr>
            <a:lvl9pPr marL="0" indent="0" algn="l" defTabSz="1219139" rtl="0" eaLnBrk="1" latinLnBrk="0" hangingPunct="1">
              <a:lnSpc>
                <a:spcPct val="107000"/>
              </a:lnSpc>
              <a:spcBef>
                <a:spcPts val="0"/>
              </a:spcBef>
              <a:buClr>
                <a:schemeClr val="tx1"/>
              </a:buClr>
              <a:buSzPct val="25000"/>
              <a:buFont typeface="Plus Jakarta Sans" pitchFamily="2" charset="0"/>
              <a:buChar char="′"/>
              <a:defRPr sz="2030" kern="1200">
                <a:solidFill>
                  <a:schemeClr val="tx1"/>
                </a:solidFill>
                <a:latin typeface="+mn-lt"/>
                <a:ea typeface="+mn-ea"/>
                <a:cs typeface="+mn-cs"/>
              </a:defRPr>
            </a:lvl9pPr>
          </a:lstStyle>
          <a:p>
            <a:pPr marL="0" indent="0">
              <a:buFont typeface="Arial" panose="020B0604020202020204" pitchFamily="34" charset="0"/>
              <a:buNone/>
            </a:pPr>
            <a:r>
              <a:rPr lang="nl-NL" dirty="0"/>
              <a:t>Nieuwe manier:</a:t>
            </a:r>
          </a:p>
          <a:p>
            <a:pPr marL="0" indent="0">
              <a:buFont typeface="Arial" panose="020B0604020202020204" pitchFamily="34" charset="0"/>
              <a:buNone/>
            </a:pPr>
            <a:endParaRPr lang="nl-NL" dirty="0"/>
          </a:p>
          <a:p>
            <a:r>
              <a:rPr lang="nl-NL" dirty="0"/>
              <a:t>Ik heb data</a:t>
            </a:r>
          </a:p>
          <a:p>
            <a:r>
              <a:rPr lang="nl-NL" dirty="0"/>
              <a:t>Ik heb HTML</a:t>
            </a:r>
          </a:p>
          <a:p>
            <a:r>
              <a:rPr lang="nl-NL" dirty="0"/>
              <a:t>Ik plaats de naam van de variabele in de HTML met een speciale markering</a:t>
            </a:r>
          </a:p>
          <a:p>
            <a:r>
              <a:rPr lang="nl-NL" dirty="0" err="1"/>
              <a:t>Angular</a:t>
            </a:r>
            <a:r>
              <a:rPr lang="nl-NL" dirty="0"/>
              <a:t> change </a:t>
            </a:r>
            <a:r>
              <a:rPr lang="nl-NL" dirty="0" err="1"/>
              <a:t>detection</a:t>
            </a:r>
            <a:r>
              <a:rPr lang="nl-NL" dirty="0"/>
              <a:t> zorgt voor weergeven van de waarde op de juiste plaats</a:t>
            </a:r>
          </a:p>
        </p:txBody>
      </p:sp>
      <p:sp>
        <p:nvSpPr>
          <p:cNvPr id="6" name="Tekstvak 5">
            <a:extLst>
              <a:ext uri="{FF2B5EF4-FFF2-40B4-BE49-F238E27FC236}">
                <a16:creationId xmlns:a16="http://schemas.microsoft.com/office/drawing/2014/main" id="{19C97EAB-B60A-2820-F706-14581CD7A65A}"/>
              </a:ext>
            </a:extLst>
          </p:cNvPr>
          <p:cNvSpPr txBox="1"/>
          <p:nvPr/>
        </p:nvSpPr>
        <p:spPr>
          <a:xfrm>
            <a:off x="8226630" y="192914"/>
            <a:ext cx="3738629"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02-data-driven-template</a:t>
            </a:r>
          </a:p>
        </p:txBody>
      </p:sp>
      <p:cxnSp>
        <p:nvCxnSpPr>
          <p:cNvPr id="8" name="Rechte verbindingslijn met pijl 7">
            <a:extLst>
              <a:ext uri="{FF2B5EF4-FFF2-40B4-BE49-F238E27FC236}">
                <a16:creationId xmlns:a16="http://schemas.microsoft.com/office/drawing/2014/main" id="{6ADBA6BF-335D-20BD-9DAD-B94E62468230}"/>
              </a:ext>
            </a:extLst>
          </p:cNvPr>
          <p:cNvCxnSpPr>
            <a:cxnSpLocks/>
            <a:stCxn id="9" idx="3"/>
            <a:endCxn id="6" idx="2"/>
          </p:cNvCxnSpPr>
          <p:nvPr/>
        </p:nvCxnSpPr>
        <p:spPr>
          <a:xfrm flipV="1">
            <a:off x="9802290" y="654579"/>
            <a:ext cx="293655" cy="7645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767AFE23-FEAD-9E7B-07B6-CAEE05AACEF1}"/>
              </a:ext>
            </a:extLst>
          </p:cNvPr>
          <p:cNvSpPr txBox="1"/>
          <p:nvPr/>
        </p:nvSpPr>
        <p:spPr>
          <a:xfrm>
            <a:off x="7204055" y="1188262"/>
            <a:ext cx="2598235" cy="461665"/>
          </a:xfrm>
          <a:prstGeom prst="rect">
            <a:avLst/>
          </a:prstGeom>
          <a:noFill/>
        </p:spPr>
        <p:txBody>
          <a:bodyPr wrap="square" rtlCol="0">
            <a:spAutoFit/>
          </a:bodyPr>
          <a:lstStyle/>
          <a:p>
            <a:pPr algn="ctr"/>
            <a:r>
              <a:rPr lang="nl-NL" dirty="0"/>
              <a:t>GitHub </a:t>
            </a:r>
            <a:r>
              <a:rPr lang="nl-NL" dirty="0" err="1"/>
              <a:t>Example</a:t>
            </a:r>
            <a:endParaRPr lang="nl-NL" dirty="0"/>
          </a:p>
        </p:txBody>
      </p:sp>
    </p:spTree>
    <p:extLst>
      <p:ext uri="{BB962C8B-B14F-4D97-AF65-F5344CB8AC3E}">
        <p14:creationId xmlns:p14="http://schemas.microsoft.com/office/powerpoint/2010/main" val="3766609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0181C6-7E8A-20D2-E6CC-45828445FCAC}"/>
              </a:ext>
            </a:extLst>
          </p:cNvPr>
          <p:cNvSpPr>
            <a:spLocks noGrp="1"/>
          </p:cNvSpPr>
          <p:nvPr>
            <p:ph type="title"/>
          </p:nvPr>
        </p:nvSpPr>
        <p:spPr/>
        <p:txBody>
          <a:bodyPr/>
          <a:lstStyle/>
          <a:p>
            <a:r>
              <a:rPr lang="nl-NL" dirty="0"/>
              <a:t>Een voorbeeld</a:t>
            </a:r>
          </a:p>
        </p:txBody>
      </p:sp>
      <p:sp>
        <p:nvSpPr>
          <p:cNvPr id="3" name="Tijdelijke aanduiding voor inhoud 2">
            <a:extLst>
              <a:ext uri="{FF2B5EF4-FFF2-40B4-BE49-F238E27FC236}">
                <a16:creationId xmlns:a16="http://schemas.microsoft.com/office/drawing/2014/main" id="{FF2068CC-E4F9-A248-A7BD-82E01A906374}"/>
              </a:ext>
            </a:extLst>
          </p:cNvPr>
          <p:cNvSpPr>
            <a:spLocks noGrp="1"/>
          </p:cNvSpPr>
          <p:nvPr>
            <p:ph idx="1"/>
          </p:nvPr>
        </p:nvSpPr>
        <p:spPr>
          <a:xfrm>
            <a:off x="720000" y="2421649"/>
            <a:ext cx="4799854" cy="3878665"/>
          </a:xfrm>
        </p:spPr>
        <p:txBody>
          <a:bodyPr/>
          <a:lstStyle/>
          <a:p>
            <a:r>
              <a:rPr lang="nl-NL" dirty="0"/>
              <a:t>Variabelen uit Typescript </a:t>
            </a:r>
          </a:p>
          <a:p>
            <a:r>
              <a:rPr lang="nl-NL" dirty="0"/>
              <a:t>Opnemen als tekst in een HTML element : </a:t>
            </a:r>
          </a:p>
          <a:p>
            <a:pPr lvl="1"/>
            <a:r>
              <a:rPr lang="nl-NL" dirty="0"/>
              <a:t>{{ </a:t>
            </a:r>
            <a:r>
              <a:rPr lang="nl-NL" dirty="0" err="1"/>
              <a:t>variabelenaam</a:t>
            </a:r>
            <a:r>
              <a:rPr lang="nl-NL" dirty="0"/>
              <a:t> }}</a:t>
            </a:r>
          </a:p>
          <a:p>
            <a:r>
              <a:rPr lang="nl-NL" dirty="0"/>
              <a:t>Opnemen als attribuut:</a:t>
            </a:r>
          </a:p>
          <a:p>
            <a:pPr lvl="1"/>
            <a:r>
              <a:rPr lang="nl-NL" dirty="0"/>
              <a:t>[attribuut]=“</a:t>
            </a:r>
            <a:r>
              <a:rPr lang="nl-NL" dirty="0" err="1"/>
              <a:t>variabelenaam</a:t>
            </a:r>
            <a:r>
              <a:rPr lang="nl-NL" dirty="0"/>
              <a:t>”</a:t>
            </a:r>
          </a:p>
          <a:p>
            <a:endParaRPr lang="nl-NL" dirty="0"/>
          </a:p>
          <a:p>
            <a:endParaRPr lang="nl-NL" dirty="0"/>
          </a:p>
          <a:p>
            <a:endParaRPr lang="nl-NL" dirty="0"/>
          </a:p>
        </p:txBody>
      </p:sp>
      <p:sp>
        <p:nvSpPr>
          <p:cNvPr id="5" name="Rectangle 2">
            <a:extLst>
              <a:ext uri="{FF2B5EF4-FFF2-40B4-BE49-F238E27FC236}">
                <a16:creationId xmlns:a16="http://schemas.microsoft.com/office/drawing/2014/main" id="{423ACF8B-8DC9-243B-FC30-8F06589E18FB}"/>
              </a:ext>
            </a:extLst>
          </p:cNvPr>
          <p:cNvSpPr>
            <a:spLocks noChangeArrowheads="1"/>
          </p:cNvSpPr>
          <p:nvPr/>
        </p:nvSpPr>
        <p:spPr bwMode="auto">
          <a:xfrm>
            <a:off x="5910146" y="1588352"/>
            <a:ext cx="6177777" cy="510909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err="1">
                <a:ln>
                  <a:noFill/>
                </a:ln>
                <a:solidFill>
                  <a:srgbClr val="0033B3"/>
                </a:solidFill>
                <a:effectLst/>
                <a:latin typeface="Courier New" panose="02070309020205020404" pitchFamily="49" charset="0"/>
              </a:rPr>
              <a:t>main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article</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header</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h1</a:t>
            </a:r>
            <a:r>
              <a:rPr kumimoji="0" lang="nl-NL" altLang="nl-NL" sz="1400" b="1" i="0" u="none" strike="noStrike" cap="none" normalizeH="0" baseline="0" dirty="0">
                <a:ln>
                  <a:noFill/>
                </a:ln>
                <a:solidFill>
                  <a:srgbClr val="080808"/>
                </a:solidFill>
                <a:effectLst/>
                <a:latin typeface="Courier New" panose="02070309020205020404" pitchFamily="49" charset="0"/>
              </a:rPr>
              <a:t>&gt;Data </a:t>
            </a:r>
            <a:r>
              <a:rPr kumimoji="0" lang="nl-NL" altLang="nl-NL" sz="1400" b="1" i="0" u="none" strike="noStrike" cap="none" normalizeH="0" baseline="0" dirty="0" err="1">
                <a:ln>
                  <a:noFill/>
                </a:ln>
                <a:solidFill>
                  <a:srgbClr val="080808"/>
                </a:solidFill>
                <a:effectLst/>
                <a:latin typeface="Courier New" panose="02070309020205020404" pitchFamily="49" charset="0"/>
              </a:rPr>
              <a:t>Driven</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h1</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header</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section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&gt;Studentnaam&lt;/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studentNaam</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&gt;Achternaam&lt;/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studentAchternaam</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&gt;e-mail&lt;/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a </a:t>
            </a:r>
            <a:r>
              <a:rPr kumimoji="0" lang="nl-NL" altLang="nl-NL" sz="1400" b="1" i="0" u="none" strike="noStrike" cap="none" normalizeH="0" baseline="0" dirty="0">
                <a:ln>
                  <a:noFill/>
                </a:ln>
                <a:solidFill>
                  <a:srgbClr val="871094"/>
                </a:solidFill>
                <a:effectLst/>
                <a:latin typeface="Courier New" panose="02070309020205020404" pitchFamily="49" charset="0"/>
              </a:rPr>
              <a:t>[</a:t>
            </a:r>
            <a:r>
              <a:rPr kumimoji="0" lang="nl-NL" altLang="nl-NL" sz="1400" b="1" i="0" u="none" strike="noStrike" cap="none" normalizeH="0" baseline="0" dirty="0" err="1">
                <a:ln>
                  <a:noFill/>
                </a:ln>
                <a:solidFill>
                  <a:srgbClr val="871094"/>
                </a:solidFill>
                <a:effectLst/>
                <a:latin typeface="Courier New" panose="02070309020205020404" pitchFamily="49" charset="0"/>
              </a:rPr>
              <a:t>href</a:t>
            </a:r>
            <a:r>
              <a:rPr kumimoji="0" lang="nl-NL" altLang="nl-NL" sz="1400" b="1" i="0" u="none" strike="noStrike" cap="none" normalizeH="0" baseline="0" dirty="0">
                <a:ln>
                  <a:noFill/>
                </a:ln>
                <a:solidFill>
                  <a:srgbClr val="871094"/>
                </a:solidFill>
                <a:effectLst/>
                <a:latin typeface="Courier New" panose="02070309020205020404" pitchFamily="49" charset="0"/>
              </a:rPr>
              <a:t>]</a:t>
            </a:r>
            <a:r>
              <a:rPr kumimoji="0" lang="nl-NL" altLang="nl-NL" sz="1400" b="1" i="0" u="none" strike="noStrike" cap="none" normalizeH="0" baseline="0" dirty="0">
                <a:ln>
                  <a:noFill/>
                </a:ln>
                <a:solidFill>
                  <a:srgbClr val="067D17"/>
                </a:solidFill>
                <a:effectLst/>
                <a:latin typeface="Courier New" panose="02070309020205020404" pitchFamily="49" charset="0"/>
              </a:rPr>
              <a: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studentEmail</a:t>
            </a:r>
            <a:r>
              <a:rPr kumimoji="0" lang="nl-NL" altLang="nl-NL" sz="1400" b="1" i="0" u="none" strike="noStrike" cap="none" normalizeH="0" baseline="0" dirty="0">
                <a:ln>
                  <a:noFill/>
                </a:ln>
                <a:solidFill>
                  <a:srgbClr val="067D17"/>
                </a:solidFill>
                <a:effectLst/>
                <a:latin typeface="Courier New" panose="02070309020205020404" pitchFamily="49" charset="0"/>
              </a:rPr>
              <a:t>"</a:t>
            </a:r>
            <a:r>
              <a:rPr kumimoji="0" lang="nl-NL" altLang="nl-NL" sz="1400" b="1" i="0" u="none" strike="noStrike" cap="none" normalizeH="0" baseline="0" dirty="0">
                <a:ln>
                  <a:noFill/>
                </a:ln>
                <a:solidFill>
                  <a:srgbClr val="080808"/>
                </a:solidFill>
                <a:effectLst/>
                <a:latin typeface="Courier New" panose="02070309020205020404" pitchFamily="49" charset="0"/>
              </a:rPr>
              <a:t>&gt;{{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studentEmail</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a</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section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article</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err="1">
                <a:ln>
                  <a:noFill/>
                </a:ln>
                <a:solidFill>
                  <a:srgbClr val="0033B3"/>
                </a:solidFill>
                <a:effectLst/>
                <a:latin typeface="Courier New" panose="02070309020205020404" pitchFamily="49" charset="0"/>
              </a:rPr>
              <a:t>main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endParaRPr kumimoji="0" lang="nl-NL" altLang="nl-NL" sz="3200" b="1" i="0" u="none" strike="noStrike" cap="none" normalizeH="0" baseline="0" dirty="0">
              <a:ln>
                <a:noFill/>
              </a:ln>
              <a:solidFill>
                <a:schemeClr val="tx1"/>
              </a:solidFill>
              <a:effectLst/>
              <a:latin typeface="Arial" panose="020B0604020202020204" pitchFamily="34" charset="0"/>
            </a:endParaRPr>
          </a:p>
        </p:txBody>
      </p:sp>
      <p:cxnSp>
        <p:nvCxnSpPr>
          <p:cNvPr id="7" name="Rechte verbindingslijn met pijl 6">
            <a:extLst>
              <a:ext uri="{FF2B5EF4-FFF2-40B4-BE49-F238E27FC236}">
                <a16:creationId xmlns:a16="http://schemas.microsoft.com/office/drawing/2014/main" id="{76123A79-0DAA-7946-4394-7E9715C024C2}"/>
              </a:ext>
            </a:extLst>
          </p:cNvPr>
          <p:cNvCxnSpPr/>
          <p:nvPr/>
        </p:nvCxnSpPr>
        <p:spPr>
          <a:xfrm flipH="1">
            <a:off x="9132849" y="2369634"/>
            <a:ext cx="1126273" cy="735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85CA450B-4B9C-B16C-731A-985F6339D9CE}"/>
              </a:ext>
            </a:extLst>
          </p:cNvPr>
          <p:cNvCxnSpPr>
            <a:cxnSpLocks/>
          </p:cNvCxnSpPr>
          <p:nvPr/>
        </p:nvCxnSpPr>
        <p:spPr>
          <a:xfrm flipH="1" flipV="1">
            <a:off x="7677615" y="5324707"/>
            <a:ext cx="942278" cy="975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4B3AE0D1-0F34-00AF-C83C-81452314D5DA}"/>
              </a:ext>
            </a:extLst>
          </p:cNvPr>
          <p:cNvCxnSpPr>
            <a:cxnSpLocks/>
          </p:cNvCxnSpPr>
          <p:nvPr/>
        </p:nvCxnSpPr>
        <p:spPr>
          <a:xfrm flipH="1">
            <a:off x="10710002" y="4036741"/>
            <a:ext cx="563881" cy="1003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774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43486-DDDD-2A2F-12BE-EAE655906CEB}"/>
              </a:ext>
            </a:extLst>
          </p:cNvPr>
          <p:cNvSpPr>
            <a:spLocks noGrp="1"/>
          </p:cNvSpPr>
          <p:nvPr>
            <p:ph type="title"/>
          </p:nvPr>
        </p:nvSpPr>
        <p:spPr/>
        <p:txBody>
          <a:bodyPr/>
          <a:lstStyle/>
          <a:p>
            <a:r>
              <a:rPr lang="nl-NL" dirty="0"/>
              <a:t>Declareren van een variabele</a:t>
            </a:r>
          </a:p>
        </p:txBody>
      </p:sp>
      <p:sp>
        <p:nvSpPr>
          <p:cNvPr id="3" name="Tijdelijke aanduiding voor inhoud 2">
            <a:extLst>
              <a:ext uri="{FF2B5EF4-FFF2-40B4-BE49-F238E27FC236}">
                <a16:creationId xmlns:a16="http://schemas.microsoft.com/office/drawing/2014/main" id="{0850DA8C-D849-7B58-07E0-2169228B859F}"/>
              </a:ext>
            </a:extLst>
          </p:cNvPr>
          <p:cNvSpPr>
            <a:spLocks noGrp="1"/>
          </p:cNvSpPr>
          <p:nvPr>
            <p:ph idx="1"/>
          </p:nvPr>
        </p:nvSpPr>
        <p:spPr>
          <a:xfrm>
            <a:off x="719999" y="2421649"/>
            <a:ext cx="6489263" cy="3878665"/>
          </a:xfrm>
        </p:spPr>
        <p:txBody>
          <a:bodyPr>
            <a:normAutofit lnSpcReduction="10000"/>
          </a:bodyPr>
          <a:lstStyle/>
          <a:p>
            <a:r>
              <a:rPr lang="nl-NL" dirty="0"/>
              <a:t>Binnen een klasse</a:t>
            </a:r>
          </a:p>
          <a:p>
            <a:r>
              <a:rPr lang="nl-NL" dirty="0"/>
              <a:t>&lt;variabele&gt; : &lt;type&gt;</a:t>
            </a:r>
          </a:p>
          <a:p>
            <a:r>
              <a:rPr lang="nl-NL" dirty="0"/>
              <a:t>Zichtbaarheid</a:t>
            </a:r>
          </a:p>
          <a:p>
            <a:pPr lvl="1"/>
            <a:r>
              <a:rPr lang="nl-NL" dirty="0"/>
              <a:t>Private</a:t>
            </a:r>
          </a:p>
          <a:p>
            <a:pPr lvl="1"/>
            <a:r>
              <a:rPr lang="nl-NL" dirty="0" err="1"/>
              <a:t>Protected</a:t>
            </a:r>
            <a:endParaRPr lang="nl-NL" dirty="0"/>
          </a:p>
          <a:p>
            <a:pPr lvl="1"/>
            <a:r>
              <a:rPr lang="nl-NL" dirty="0"/>
              <a:t>Public (standaard)</a:t>
            </a:r>
          </a:p>
          <a:p>
            <a:pPr lvl="1"/>
            <a:endParaRPr lang="nl-NL" dirty="0"/>
          </a:p>
          <a:p>
            <a:r>
              <a:rPr lang="nl-NL" dirty="0"/>
              <a:t>Private: niet zichtbaar in de template</a:t>
            </a:r>
          </a:p>
          <a:p>
            <a:r>
              <a:rPr lang="nl-NL" dirty="0" err="1"/>
              <a:t>Protected</a:t>
            </a:r>
            <a:r>
              <a:rPr lang="nl-NL" dirty="0"/>
              <a:t>: wel zichtbaar in de template</a:t>
            </a:r>
          </a:p>
          <a:p>
            <a:r>
              <a:rPr lang="nl-NL" dirty="0"/>
              <a:t>Public: overal zichtbaar (ook buiten component!)</a:t>
            </a:r>
          </a:p>
          <a:p>
            <a:endParaRPr lang="nl-NL" dirty="0"/>
          </a:p>
        </p:txBody>
      </p:sp>
      <p:sp>
        <p:nvSpPr>
          <p:cNvPr id="4" name="Rectangle 1">
            <a:extLst>
              <a:ext uri="{FF2B5EF4-FFF2-40B4-BE49-F238E27FC236}">
                <a16:creationId xmlns:a16="http://schemas.microsoft.com/office/drawing/2014/main" id="{241C2EAA-ABEE-9B24-90E7-043939201819}"/>
              </a:ext>
            </a:extLst>
          </p:cNvPr>
          <p:cNvSpPr>
            <a:spLocks noChangeArrowheads="1"/>
          </p:cNvSpPr>
          <p:nvPr/>
        </p:nvSpPr>
        <p:spPr bwMode="auto">
          <a:xfrm>
            <a:off x="7209263" y="2483544"/>
            <a:ext cx="4466064" cy="375487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033B3"/>
                </a:solidFill>
                <a:effectLst/>
                <a:latin typeface="Courier New" panose="02070309020205020404" pitchFamily="49" charset="0"/>
              </a:rPr>
              <a:t>import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1" u="none" strike="noStrike" cap="none" normalizeH="0" baseline="0" dirty="0">
                <a:ln>
                  <a:noFill/>
                </a:ln>
                <a:solidFill>
                  <a:srgbClr val="080808"/>
                </a:solidFill>
                <a:effectLst/>
                <a:latin typeface="Courier New" panose="02070309020205020404" pitchFamily="49" charset="0"/>
              </a:rPr>
              <a:t>Component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from</a:t>
            </a:r>
            <a:r>
              <a:rPr kumimoji="0" lang="nl-NL" altLang="nl-NL" sz="1000" b="1" i="0" u="none" strike="noStrike" cap="none" normalizeH="0" baseline="0" dirty="0">
                <a:ln>
                  <a:noFill/>
                </a:ln>
                <a:solidFill>
                  <a:srgbClr val="0033B3"/>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angular</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core</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9E880D"/>
                </a:solidFill>
                <a:effectLst/>
                <a:latin typeface="Courier New" panose="02070309020205020404" pitchFamily="49" charset="0"/>
              </a:rPr>
              <a:t>@Component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selector</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'app-root'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imports</a:t>
            </a:r>
            <a:r>
              <a:rPr kumimoji="0" lang="nl-NL" altLang="nl-NL" sz="1000" b="1" i="0" u="none" strike="noStrike" cap="none" normalizeH="0" baseline="0" dirty="0">
                <a:ln>
                  <a:noFill/>
                </a:ln>
                <a:solidFill>
                  <a:srgbClr val="080808"/>
                </a:solidFill>
                <a:effectLst/>
                <a:latin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templateUrl</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'./app.component.html'</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styleUrl</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'./app.component.css'</a:t>
            </a:r>
            <a:br>
              <a:rPr kumimoji="0" lang="nl-NL" altLang="nl-NL" sz="1000" b="1" i="0" u="none" strike="noStrike" cap="none" normalizeH="0" baseline="0" dirty="0">
                <a:ln>
                  <a:noFill/>
                </a:ln>
                <a:solidFill>
                  <a:srgbClr val="067D17"/>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033B3"/>
                </a:solidFill>
                <a:effectLst/>
                <a:latin typeface="Courier New" panose="02070309020205020404" pitchFamily="49" charset="0"/>
              </a:rPr>
              <a:t>export class </a:t>
            </a:r>
            <a:r>
              <a:rPr kumimoji="0" lang="nl-NL" altLang="nl-NL" sz="1000" b="1" i="0" u="none" strike="noStrike" cap="none" normalizeH="0" baseline="0" dirty="0" err="1">
                <a:ln>
                  <a:noFill/>
                </a:ln>
                <a:solidFill>
                  <a:srgbClr val="000000"/>
                </a:solidFill>
                <a:effectLst/>
                <a:latin typeface="Courier New" panose="02070309020205020404" pitchFamily="49" charset="0"/>
              </a:rPr>
              <a:t>AppComponent</a:t>
            </a:r>
            <a:r>
              <a:rPr kumimoji="0" lang="nl-NL" altLang="nl-NL" sz="1000" b="1" i="0" u="none" strike="noStrike" cap="none" normalizeH="0" baseline="0" dirty="0">
                <a:ln>
                  <a:noFill/>
                </a:ln>
                <a:solidFill>
                  <a:srgbClr val="000000"/>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title</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DataDrivenTemplate</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studentNaam</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rPr>
              <a:t>string</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studentAchternaam</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rPr>
              <a:t>string</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studentEmail</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rPr>
              <a:t>string</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constructor</a:t>
            </a:r>
            <a:r>
              <a:rPr kumimoji="0" lang="nl-NL" altLang="nl-NL" sz="1000" b="1" i="0" u="none" strike="noStrike" cap="none" normalizeH="0" baseline="0" dirty="0">
                <a:ln>
                  <a:noFill/>
                </a:ln>
                <a:solidFill>
                  <a:srgbClr val="080808"/>
                </a:solidFill>
                <a:effectLst/>
                <a:latin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studentNaam</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'Martin'</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studentAchternaam</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'Molema'</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studentEmail</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'martin.molema@nhlstenden.com'</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endParaRPr kumimoji="0" lang="nl-NL" altLang="nl-NL"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938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881A10-B70D-9A97-1BB9-DDA5DEB54C3D}"/>
              </a:ext>
            </a:extLst>
          </p:cNvPr>
          <p:cNvSpPr>
            <a:spLocks noGrp="1"/>
          </p:cNvSpPr>
          <p:nvPr>
            <p:ph type="title"/>
          </p:nvPr>
        </p:nvSpPr>
        <p:spPr/>
        <p:txBody>
          <a:bodyPr/>
          <a:lstStyle/>
          <a:p>
            <a:r>
              <a:rPr lang="nl-NL" dirty="0"/>
              <a:t>Juiste weergave van een variabelen</a:t>
            </a:r>
          </a:p>
        </p:txBody>
      </p:sp>
      <p:sp>
        <p:nvSpPr>
          <p:cNvPr id="3" name="Tijdelijke aanduiding voor inhoud 2">
            <a:extLst>
              <a:ext uri="{FF2B5EF4-FFF2-40B4-BE49-F238E27FC236}">
                <a16:creationId xmlns:a16="http://schemas.microsoft.com/office/drawing/2014/main" id="{1CE1655D-23C4-1F92-F54E-8152C60136A7}"/>
              </a:ext>
            </a:extLst>
          </p:cNvPr>
          <p:cNvSpPr>
            <a:spLocks noGrp="1"/>
          </p:cNvSpPr>
          <p:nvPr>
            <p:ph idx="1"/>
          </p:nvPr>
        </p:nvSpPr>
        <p:spPr>
          <a:xfrm>
            <a:off x="720000" y="2421649"/>
            <a:ext cx="3896605" cy="3878665"/>
          </a:xfrm>
        </p:spPr>
        <p:txBody>
          <a:bodyPr/>
          <a:lstStyle/>
          <a:p>
            <a:r>
              <a:rPr lang="nl-NL" dirty="0"/>
              <a:t>Je kunt in een template de waarde aanpassen</a:t>
            </a:r>
          </a:p>
          <a:p>
            <a:r>
              <a:rPr lang="nl-NL" dirty="0" err="1"/>
              <a:t>Pipes</a:t>
            </a:r>
            <a:endParaRPr lang="nl-NL" dirty="0"/>
          </a:p>
          <a:p>
            <a:pPr lvl="1"/>
            <a:r>
              <a:rPr lang="nl-NL" dirty="0"/>
              <a:t>Waarde</a:t>
            </a:r>
          </a:p>
          <a:p>
            <a:pPr lvl="1"/>
            <a:r>
              <a:rPr lang="nl-NL" dirty="0"/>
              <a:t>Parameters</a:t>
            </a:r>
          </a:p>
          <a:p>
            <a:r>
              <a:rPr lang="nl-NL" dirty="0"/>
              <a:t>Bijvoorbeeld</a:t>
            </a:r>
          </a:p>
          <a:p>
            <a:pPr lvl="1"/>
            <a:r>
              <a:rPr lang="nl-NL" dirty="0"/>
              <a:t>Datum</a:t>
            </a:r>
          </a:p>
          <a:p>
            <a:pPr lvl="1"/>
            <a:r>
              <a:rPr lang="nl-NL" dirty="0"/>
              <a:t>Getallen</a:t>
            </a:r>
          </a:p>
          <a:p>
            <a:r>
              <a:rPr lang="nl-NL" dirty="0"/>
              <a:t>{{ variabele | pipe }}</a:t>
            </a:r>
          </a:p>
        </p:txBody>
      </p:sp>
      <p:sp>
        <p:nvSpPr>
          <p:cNvPr id="6" name="Rectangle 3">
            <a:extLst>
              <a:ext uri="{FF2B5EF4-FFF2-40B4-BE49-F238E27FC236}">
                <a16:creationId xmlns:a16="http://schemas.microsoft.com/office/drawing/2014/main" id="{89DF3F6F-AF47-DFA9-8CA6-BBDADA08024F}"/>
              </a:ext>
            </a:extLst>
          </p:cNvPr>
          <p:cNvSpPr>
            <a:spLocks noChangeArrowheads="1"/>
          </p:cNvSpPr>
          <p:nvPr/>
        </p:nvSpPr>
        <p:spPr bwMode="auto">
          <a:xfrm>
            <a:off x="5366657" y="3367445"/>
            <a:ext cx="6045341" cy="187743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100" b="0" i="0" u="none" strike="noStrike" cap="none" normalizeH="0" baseline="0" dirty="0">
                <a:ln>
                  <a:noFill/>
                </a:ln>
                <a:solidFill>
                  <a:srgbClr val="080808"/>
                </a:solidFill>
                <a:effectLst/>
                <a:latin typeface="Courier New" panose="02070309020205020404" pitchFamily="49" charset="0"/>
              </a:rPr>
              <a:t>&lt;</a:t>
            </a:r>
            <a:r>
              <a:rPr kumimoji="0" lang="nl-NL" altLang="nl-NL" sz="1100" b="0" i="0" u="none" strike="noStrike" cap="none" normalizeH="0" baseline="0" dirty="0">
                <a:ln>
                  <a:noFill/>
                </a:ln>
                <a:solidFill>
                  <a:srgbClr val="0033B3"/>
                </a:solidFill>
                <a:effectLst/>
                <a:latin typeface="Courier New" panose="02070309020205020404" pitchFamily="49" charset="0"/>
              </a:rPr>
              <a:t>p</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&lt;</a:t>
            </a:r>
            <a:r>
              <a:rPr kumimoji="0" lang="nl-NL" altLang="nl-NL" sz="1100" b="0" i="0" u="none" strike="noStrike" cap="none" normalizeH="0" baseline="0" dirty="0">
                <a:ln>
                  <a:noFill/>
                </a:ln>
                <a:solidFill>
                  <a:srgbClr val="0033B3"/>
                </a:solidFill>
                <a:effectLst/>
                <a:latin typeface="Courier New" panose="02070309020205020404" pitchFamily="49" charset="0"/>
              </a:rPr>
              <a:t>label</a:t>
            </a:r>
            <a:r>
              <a:rPr kumimoji="0" lang="nl-NL" altLang="nl-NL" sz="1100" b="0" i="0" u="none" strike="noStrike" cap="none" normalizeH="0" baseline="0" dirty="0">
                <a:ln>
                  <a:noFill/>
                </a:ln>
                <a:solidFill>
                  <a:srgbClr val="080808"/>
                </a:solidFill>
                <a:effectLst/>
                <a:latin typeface="Courier New" panose="02070309020205020404" pitchFamily="49" charset="0"/>
              </a:rPr>
              <a:t>&gt;Geboren&lt;/</a:t>
            </a:r>
            <a:r>
              <a:rPr kumimoji="0" lang="nl-NL" altLang="nl-NL" sz="1100" b="0" i="0" u="none" strike="noStrike" cap="none" normalizeH="0" baseline="0" dirty="0">
                <a:ln>
                  <a:noFill/>
                </a:ln>
                <a:solidFill>
                  <a:srgbClr val="0033B3"/>
                </a:solidFill>
                <a:effectLst/>
                <a:latin typeface="Courier New" panose="02070309020205020404" pitchFamily="49" charset="0"/>
              </a:rPr>
              <a:t>label</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&lt;</a:t>
            </a:r>
            <a:r>
              <a:rPr kumimoji="0" lang="nl-NL" altLang="nl-NL" sz="1100" b="0" i="0" u="none" strike="noStrike" cap="none" normalizeH="0" baseline="0" dirty="0">
                <a:ln>
                  <a:noFill/>
                </a:ln>
                <a:solidFill>
                  <a:srgbClr val="0033B3"/>
                </a:solidFill>
                <a:effectLst/>
                <a:latin typeface="Courier New" panose="02070309020205020404" pitchFamily="49" charset="0"/>
              </a:rPr>
              <a:t>span</a:t>
            </a:r>
            <a:r>
              <a:rPr kumimoji="0" lang="nl-NL" altLang="nl-NL" sz="1100" b="0" i="0" u="none" strike="noStrike" cap="none" normalizeH="0" baseline="0" dirty="0">
                <a:ln>
                  <a:noFill/>
                </a:ln>
                <a:solidFill>
                  <a:srgbClr val="080808"/>
                </a:solidFill>
                <a:effectLst/>
                <a:latin typeface="Courier New" panose="02070309020205020404" pitchFamily="49" charset="0"/>
              </a:rPr>
              <a:t>&gt;{{</a:t>
            </a:r>
            <a:r>
              <a:rPr kumimoji="0" lang="nl-NL" altLang="nl-NL" sz="1100" b="0" i="0" u="none" strike="noStrike" cap="none" normalizeH="0" baseline="0" dirty="0" err="1">
                <a:ln>
                  <a:noFill/>
                </a:ln>
                <a:solidFill>
                  <a:srgbClr val="871094"/>
                </a:solidFill>
                <a:effectLst/>
                <a:latin typeface="Courier New" panose="02070309020205020404" pitchFamily="49" charset="0"/>
              </a:rPr>
              <a:t>geboorteDatum</a:t>
            </a:r>
            <a:r>
              <a:rPr kumimoji="0" lang="nl-NL" altLang="nl-NL" sz="1100" b="0" i="0" u="none" strike="noStrike" cap="none" normalizeH="0" baseline="0" dirty="0">
                <a:ln>
                  <a:noFill/>
                </a:ln>
                <a:solidFill>
                  <a:srgbClr val="871094"/>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914C07"/>
                </a:solidFill>
                <a:effectLst/>
                <a:latin typeface="Courier New" panose="02070309020205020404" pitchFamily="49" charset="0"/>
              </a:rPr>
              <a:t>date</a:t>
            </a:r>
            <a:r>
              <a:rPr kumimoji="0" lang="nl-NL" altLang="nl-NL" sz="1100" b="0" i="0" u="none" strike="noStrike" cap="none" normalizeH="0" baseline="0" dirty="0" err="1">
                <a:ln>
                  <a:noFill/>
                </a:ln>
                <a:solidFill>
                  <a:srgbClr val="080808"/>
                </a:solidFill>
                <a:effectLst/>
                <a:latin typeface="Courier New" panose="02070309020205020404" pitchFamily="49" charset="0"/>
              </a:rPr>
              <a:t>:'EEEE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80808"/>
                </a:solidFill>
                <a:effectLst/>
                <a:latin typeface="Courier New" panose="02070309020205020404" pitchFamily="49" charset="0"/>
              </a:rPr>
              <a:t>dd</a:t>
            </a:r>
            <a:r>
              <a:rPr kumimoji="0" lang="nl-NL" altLang="nl-NL" sz="1100" b="0" i="0" u="none" strike="noStrike" cap="none" normalizeH="0" baseline="0" dirty="0">
                <a:ln>
                  <a:noFill/>
                </a:ln>
                <a:solidFill>
                  <a:srgbClr val="080808"/>
                </a:solidFill>
                <a:effectLst/>
                <a:latin typeface="Courier New" panose="02070309020205020404" pitchFamily="49" charset="0"/>
              </a:rPr>
              <a:t> MMMM YYYY':'GMT+1'}}&lt;/</a:t>
            </a:r>
            <a:r>
              <a:rPr kumimoji="0" lang="nl-NL" altLang="nl-NL" sz="1100" b="0" i="0" u="none" strike="noStrike" cap="none" normalizeH="0" baseline="0" dirty="0">
                <a:ln>
                  <a:noFill/>
                </a:ln>
                <a:solidFill>
                  <a:srgbClr val="0033B3"/>
                </a:solidFill>
                <a:effectLst/>
                <a:latin typeface="Courier New" panose="02070309020205020404" pitchFamily="49" charset="0"/>
              </a:rPr>
              <a:t>span</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&lt;/</a:t>
            </a:r>
            <a:r>
              <a:rPr kumimoji="0" lang="nl-NL" altLang="nl-NL" sz="1100" b="0" i="0" u="none" strike="noStrike" cap="none" normalizeH="0" baseline="0" dirty="0">
                <a:ln>
                  <a:noFill/>
                </a:ln>
                <a:solidFill>
                  <a:srgbClr val="0033B3"/>
                </a:solidFill>
                <a:effectLst/>
                <a:latin typeface="Courier New" panose="02070309020205020404" pitchFamily="49" charset="0"/>
              </a:rPr>
              <a:t>p</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&lt;</a:t>
            </a:r>
            <a:r>
              <a:rPr kumimoji="0" lang="nl-NL" altLang="nl-NL" sz="1100" b="0" i="0" u="none" strike="noStrike" cap="none" normalizeH="0" baseline="0" dirty="0">
                <a:ln>
                  <a:noFill/>
                </a:ln>
                <a:solidFill>
                  <a:srgbClr val="0033B3"/>
                </a:solidFill>
                <a:effectLst/>
                <a:latin typeface="Courier New" panose="02070309020205020404" pitchFamily="49" charset="0"/>
              </a:rPr>
              <a:t>p</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&lt;</a:t>
            </a:r>
            <a:r>
              <a:rPr kumimoji="0" lang="nl-NL" altLang="nl-NL" sz="1100" b="0" i="0" u="none" strike="noStrike" cap="none" normalizeH="0" baseline="0" dirty="0">
                <a:ln>
                  <a:noFill/>
                </a:ln>
                <a:solidFill>
                  <a:srgbClr val="0033B3"/>
                </a:solidFill>
                <a:effectLst/>
                <a:latin typeface="Courier New" panose="02070309020205020404" pitchFamily="49" charset="0"/>
              </a:rPr>
              <a:t>label</a:t>
            </a:r>
            <a:r>
              <a:rPr kumimoji="0" lang="nl-NL" altLang="nl-NL" sz="1100" b="0" i="0" u="none" strike="noStrike" cap="none" normalizeH="0" baseline="0" dirty="0">
                <a:ln>
                  <a:noFill/>
                </a:ln>
                <a:solidFill>
                  <a:srgbClr val="080808"/>
                </a:solidFill>
                <a:effectLst/>
                <a:latin typeface="Courier New" panose="02070309020205020404" pitchFamily="49" charset="0"/>
              </a:rPr>
              <a:t>&gt;Leeftijd&lt;/</a:t>
            </a:r>
            <a:r>
              <a:rPr kumimoji="0" lang="nl-NL" altLang="nl-NL" sz="1100" b="0" i="0" u="none" strike="noStrike" cap="none" normalizeH="0" baseline="0" dirty="0">
                <a:ln>
                  <a:noFill/>
                </a:ln>
                <a:solidFill>
                  <a:srgbClr val="0033B3"/>
                </a:solidFill>
                <a:effectLst/>
                <a:latin typeface="Courier New" panose="02070309020205020404" pitchFamily="49" charset="0"/>
              </a:rPr>
              <a:t>label</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&lt;</a:t>
            </a:r>
            <a:r>
              <a:rPr kumimoji="0" lang="nl-NL" altLang="nl-NL" sz="1100" b="0" i="0" u="none" strike="noStrike" cap="none" normalizeH="0" baseline="0" dirty="0">
                <a:ln>
                  <a:noFill/>
                </a:ln>
                <a:solidFill>
                  <a:srgbClr val="0033B3"/>
                </a:solidFill>
                <a:effectLst/>
                <a:latin typeface="Courier New" panose="02070309020205020404" pitchFamily="49" charset="0"/>
              </a:rPr>
              <a:t>span</a:t>
            </a:r>
            <a:r>
              <a:rPr kumimoji="0" lang="nl-NL" altLang="nl-NL" sz="1100" b="0" i="0" u="none" strike="noStrike" cap="none" normalizeH="0" baseline="0" dirty="0">
                <a:ln>
                  <a:noFill/>
                </a:ln>
                <a:solidFill>
                  <a:srgbClr val="080808"/>
                </a:solidFill>
                <a:effectLst/>
                <a:latin typeface="Courier New" panose="02070309020205020404" pitchFamily="49" charset="0"/>
              </a:rPr>
              <a:t>&gt;{{ </a:t>
            </a:r>
            <a:r>
              <a:rPr kumimoji="0" lang="nl-NL" altLang="nl-NL" sz="1100" b="0" i="0" u="none" strike="noStrike" cap="none" normalizeH="0" baseline="0" dirty="0">
                <a:ln>
                  <a:noFill/>
                </a:ln>
                <a:solidFill>
                  <a:srgbClr val="871094"/>
                </a:solidFill>
                <a:effectLst/>
                <a:latin typeface="Courier New" panose="02070309020205020404" pitchFamily="49" charset="0"/>
              </a:rPr>
              <a:t>leeftijd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914C07"/>
                </a:solidFill>
                <a:effectLst/>
                <a:latin typeface="Courier New" panose="02070309020205020404" pitchFamily="49" charset="0"/>
              </a:rPr>
              <a:t>number</a:t>
            </a:r>
            <a:r>
              <a:rPr kumimoji="0" lang="nl-NL" altLang="nl-NL" sz="1100" b="0" i="0" u="none" strike="noStrike" cap="none" normalizeH="0" baseline="0" dirty="0">
                <a:ln>
                  <a:noFill/>
                </a:ln>
                <a:solidFill>
                  <a:srgbClr val="080808"/>
                </a:solidFill>
                <a:effectLst/>
                <a:latin typeface="Courier New" panose="02070309020205020404" pitchFamily="49" charset="0"/>
              </a:rPr>
              <a:t>:'2.0-0'}} jaar&lt;/</a:t>
            </a:r>
            <a:r>
              <a:rPr kumimoji="0" lang="nl-NL" altLang="nl-NL" sz="1100" b="0" i="0" u="none" strike="noStrike" cap="none" normalizeH="0" baseline="0" dirty="0">
                <a:ln>
                  <a:noFill/>
                </a:ln>
                <a:solidFill>
                  <a:srgbClr val="0033B3"/>
                </a:solidFill>
                <a:effectLst/>
                <a:latin typeface="Courier New" panose="02070309020205020404" pitchFamily="49" charset="0"/>
              </a:rPr>
              <a:t>span</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&lt;/</a:t>
            </a:r>
            <a:r>
              <a:rPr kumimoji="0" lang="nl-NL" altLang="nl-NL" sz="1100" b="0" i="0" u="none" strike="noStrike" cap="none" normalizeH="0" baseline="0" dirty="0">
                <a:ln>
                  <a:noFill/>
                </a:ln>
                <a:solidFill>
                  <a:srgbClr val="0033B3"/>
                </a:solidFill>
                <a:effectLst/>
                <a:latin typeface="Courier New" panose="02070309020205020404" pitchFamily="49" charset="0"/>
              </a:rPr>
              <a:t>p</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endParaRPr kumimoji="0" lang="nl-NL" altLang="nl-NL"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5212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3DA91D-B64B-A17D-A349-C0ADFED11567}"/>
              </a:ext>
            </a:extLst>
          </p:cNvPr>
          <p:cNvSpPr>
            <a:spLocks noGrp="1"/>
          </p:cNvSpPr>
          <p:nvPr>
            <p:ph type="title"/>
          </p:nvPr>
        </p:nvSpPr>
        <p:spPr/>
        <p:txBody>
          <a:bodyPr/>
          <a:lstStyle/>
          <a:p>
            <a:r>
              <a:rPr lang="nl-NL" dirty="0"/>
              <a:t>Maak je eigen pipe</a:t>
            </a:r>
          </a:p>
        </p:txBody>
      </p:sp>
      <p:sp>
        <p:nvSpPr>
          <p:cNvPr id="3" name="Tijdelijke aanduiding voor inhoud 2">
            <a:extLst>
              <a:ext uri="{FF2B5EF4-FFF2-40B4-BE49-F238E27FC236}">
                <a16:creationId xmlns:a16="http://schemas.microsoft.com/office/drawing/2014/main" id="{8708B597-6C7C-AC0B-F0E9-4F758914972D}"/>
              </a:ext>
            </a:extLst>
          </p:cNvPr>
          <p:cNvSpPr>
            <a:spLocks noGrp="1"/>
          </p:cNvSpPr>
          <p:nvPr>
            <p:ph idx="1"/>
          </p:nvPr>
        </p:nvSpPr>
        <p:spPr>
          <a:xfrm>
            <a:off x="720000" y="2421649"/>
            <a:ext cx="4838883" cy="3878665"/>
          </a:xfrm>
        </p:spPr>
        <p:txBody>
          <a:bodyPr>
            <a:normAutofit fontScale="92500" lnSpcReduction="10000"/>
          </a:bodyPr>
          <a:lstStyle/>
          <a:p>
            <a:r>
              <a:rPr lang="nl-NL" b="1" dirty="0" err="1">
                <a:latin typeface="Courier New" panose="02070309020205020404" pitchFamily="49" charset="0"/>
                <a:cs typeface="Courier New" panose="02070309020205020404" pitchFamily="49" charset="0"/>
              </a:rPr>
              <a:t>ng</a:t>
            </a:r>
            <a:r>
              <a:rPr lang="nl-NL" b="1" dirty="0">
                <a:latin typeface="Courier New" panose="02070309020205020404" pitchFamily="49" charset="0"/>
                <a:cs typeface="Courier New" panose="02070309020205020404" pitchFamily="49" charset="0"/>
              </a:rPr>
              <a:t> </a:t>
            </a:r>
            <a:r>
              <a:rPr lang="nl-NL" b="1" dirty="0" err="1">
                <a:latin typeface="Courier New" panose="02070309020205020404" pitchFamily="49" charset="0"/>
                <a:cs typeface="Courier New" panose="02070309020205020404" pitchFamily="49" charset="0"/>
              </a:rPr>
              <a:t>generate</a:t>
            </a:r>
            <a:r>
              <a:rPr lang="nl-NL" b="1" dirty="0">
                <a:latin typeface="Courier New" panose="02070309020205020404" pitchFamily="49" charset="0"/>
                <a:cs typeface="Courier New" panose="02070309020205020404" pitchFamily="49" charset="0"/>
              </a:rPr>
              <a:t> pipe</a:t>
            </a:r>
          </a:p>
          <a:p>
            <a:pPr lvl="1"/>
            <a:r>
              <a:rPr lang="nl-NL" dirty="0"/>
              <a:t>Beantwoord de vragen</a:t>
            </a:r>
          </a:p>
          <a:p>
            <a:r>
              <a:rPr lang="nl-NL" dirty="0"/>
              <a:t>Via je IDE…</a:t>
            </a:r>
          </a:p>
          <a:p>
            <a:r>
              <a:rPr lang="nl-NL" dirty="0"/>
              <a:t>Definieer input parameters</a:t>
            </a:r>
          </a:p>
          <a:p>
            <a:pPr lvl="1"/>
            <a:r>
              <a:rPr lang="nl-NL" dirty="0"/>
              <a:t>Eerste input parameter is altijd de waarde</a:t>
            </a:r>
          </a:p>
          <a:p>
            <a:pPr lvl="1"/>
            <a:r>
              <a:rPr lang="nl-NL" dirty="0"/>
              <a:t>Volgende input parameters zijn parameters uit de template</a:t>
            </a:r>
          </a:p>
          <a:p>
            <a:r>
              <a:rPr lang="nl-NL" dirty="0"/>
              <a:t>Definieer resultaat type</a:t>
            </a:r>
          </a:p>
          <a:p>
            <a:r>
              <a:rPr lang="nl-NL" dirty="0"/>
              <a:t>Programmeer de verandering in de </a:t>
            </a:r>
            <a:r>
              <a:rPr lang="nl-NL" b="1" dirty="0" err="1">
                <a:latin typeface="Courier New" panose="02070309020205020404" pitchFamily="49" charset="0"/>
                <a:cs typeface="Courier New" panose="02070309020205020404" pitchFamily="49" charset="0"/>
              </a:rPr>
              <a:t>transform</a:t>
            </a:r>
            <a:r>
              <a:rPr lang="nl-NL" dirty="0"/>
              <a:t> functie</a:t>
            </a:r>
          </a:p>
          <a:p>
            <a:r>
              <a:rPr lang="nl-NL" dirty="0"/>
              <a:t>Return de juiste waarde.</a:t>
            </a:r>
          </a:p>
          <a:p>
            <a:endParaRPr lang="nl-NL" dirty="0"/>
          </a:p>
        </p:txBody>
      </p:sp>
      <p:sp>
        <p:nvSpPr>
          <p:cNvPr id="4" name="Rectangle 1">
            <a:extLst>
              <a:ext uri="{FF2B5EF4-FFF2-40B4-BE49-F238E27FC236}">
                <a16:creationId xmlns:a16="http://schemas.microsoft.com/office/drawing/2014/main" id="{B1439434-9F9E-AC46-3D5C-52D63FFB5E85}"/>
              </a:ext>
            </a:extLst>
          </p:cNvPr>
          <p:cNvSpPr>
            <a:spLocks noChangeArrowheads="1"/>
          </p:cNvSpPr>
          <p:nvPr/>
        </p:nvSpPr>
        <p:spPr bwMode="auto">
          <a:xfrm>
            <a:off x="5503127" y="1513865"/>
            <a:ext cx="6506737" cy="266226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100" b="0" i="0" u="none" strike="noStrike" cap="none" normalizeH="0" baseline="0" dirty="0">
                <a:ln>
                  <a:noFill/>
                </a:ln>
                <a:solidFill>
                  <a:srgbClr val="0033B3"/>
                </a:solidFill>
                <a:effectLst/>
                <a:latin typeface="Courier New" panose="02070309020205020404" pitchFamily="49" charset="0"/>
              </a:rPr>
              <a:t>import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1" u="none" strike="noStrike" cap="none" normalizeH="0" baseline="0" dirty="0">
                <a:ln>
                  <a:noFill/>
                </a:ln>
                <a:solidFill>
                  <a:srgbClr val="080808"/>
                </a:solidFill>
                <a:effectLst/>
                <a:latin typeface="Courier New" panose="02070309020205020404" pitchFamily="49" charset="0"/>
              </a:rPr>
              <a:t>Pipe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0000"/>
                </a:solidFill>
                <a:effectLst/>
                <a:latin typeface="Courier New" panose="02070309020205020404" pitchFamily="49" charset="0"/>
              </a:rPr>
              <a:t>PipeTransform</a:t>
            </a:r>
            <a:r>
              <a:rPr kumimoji="0" lang="nl-NL" altLang="nl-NL" sz="1100" b="0" i="0" u="none" strike="noStrike" cap="none" normalizeH="0" baseline="0" dirty="0">
                <a:ln>
                  <a:noFill/>
                </a:ln>
                <a:solidFill>
                  <a:srgbClr val="000000"/>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from</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err="1">
                <a:ln>
                  <a:noFill/>
                </a:ln>
                <a:solidFill>
                  <a:srgbClr val="067D17"/>
                </a:solidFill>
                <a:effectLst/>
                <a:latin typeface="Courier New" panose="02070309020205020404" pitchFamily="49" charset="0"/>
              </a:rPr>
              <a:t>angular</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err="1">
                <a:ln>
                  <a:noFill/>
                </a:ln>
                <a:solidFill>
                  <a:srgbClr val="067D17"/>
                </a:solidFill>
                <a:effectLst/>
                <a:latin typeface="Courier New" panose="02070309020205020404" pitchFamily="49" charset="0"/>
              </a:rPr>
              <a:t>core</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9E880D"/>
                </a:solidFill>
                <a:effectLst/>
                <a:latin typeface="Courier New" panose="02070309020205020404" pitchFamily="49" charset="0"/>
              </a:rPr>
              <a:t>@Pipe</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871094"/>
                </a:solidFill>
                <a:effectLst/>
                <a:latin typeface="Courier New" panose="02070309020205020404" pitchFamily="49" charset="0"/>
              </a:rPr>
              <a:t>name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err="1">
                <a:ln>
                  <a:noFill/>
                </a:ln>
                <a:solidFill>
                  <a:srgbClr val="067D17"/>
                </a:solidFill>
                <a:effectLst/>
                <a:latin typeface="Courier New" panose="02070309020205020404" pitchFamily="49" charset="0"/>
              </a:rPr>
              <a:t>age</a:t>
            </a:r>
            <a:r>
              <a:rPr kumimoji="0" lang="nl-NL" altLang="nl-NL" sz="1100" b="0" i="0" u="none" strike="noStrike" cap="none" normalizeH="0" baseline="0" dirty="0">
                <a:ln>
                  <a:noFill/>
                </a:ln>
                <a:solidFill>
                  <a:srgbClr val="067D17"/>
                </a:solidFill>
                <a:effectLst/>
                <a:latin typeface="Courier New" panose="02070309020205020404" pitchFamily="49" charset="0"/>
              </a:rPr>
              <a:t>'</a:t>
            </a:r>
            <a:br>
              <a:rPr kumimoji="0" lang="nl-NL" altLang="nl-NL" sz="1100" b="0" i="0" u="none" strike="noStrike" cap="none" normalizeH="0" baseline="0" dirty="0">
                <a:ln>
                  <a:noFill/>
                </a:ln>
                <a:solidFill>
                  <a:srgbClr val="067D17"/>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033B3"/>
                </a:solidFill>
                <a:effectLst/>
                <a:latin typeface="Courier New" panose="02070309020205020404" pitchFamily="49" charset="0"/>
              </a:rPr>
              <a:t>export class </a:t>
            </a:r>
            <a:r>
              <a:rPr kumimoji="0" lang="nl-NL" altLang="nl-NL" sz="1100" b="0" i="0" u="none" strike="noStrike" cap="none" normalizeH="0" baseline="0" dirty="0" err="1">
                <a:ln>
                  <a:noFill/>
                </a:ln>
                <a:solidFill>
                  <a:srgbClr val="000000"/>
                </a:solidFill>
                <a:effectLst/>
                <a:latin typeface="Courier New" panose="02070309020205020404" pitchFamily="49" charset="0"/>
              </a:rPr>
              <a:t>AgePipe</a:t>
            </a:r>
            <a:r>
              <a:rPr kumimoji="0" lang="nl-NL" altLang="nl-NL" sz="1100" b="0" i="0" u="none" strike="noStrike" cap="none" normalizeH="0" baseline="0" dirty="0">
                <a:ln>
                  <a:noFill/>
                </a:ln>
                <a:solidFill>
                  <a:srgbClr val="000000"/>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implements</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err="1">
                <a:ln>
                  <a:noFill/>
                </a:ln>
                <a:solidFill>
                  <a:srgbClr val="000000"/>
                </a:solidFill>
                <a:effectLst/>
                <a:latin typeface="Courier New" panose="02070309020205020404" pitchFamily="49" charset="0"/>
              </a:rPr>
              <a:t>PipeTransform</a:t>
            </a:r>
            <a:r>
              <a:rPr kumimoji="0" lang="nl-NL" altLang="nl-NL" sz="1100" b="0" i="0" u="none" strike="noStrike" cap="none" normalizeH="0" baseline="0" dirty="0">
                <a:ln>
                  <a:noFill/>
                </a:ln>
                <a:solidFill>
                  <a:srgbClr val="000000"/>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1" i="0" u="none" strike="noStrike" cap="none" normalizeH="0" baseline="0" dirty="0" err="1">
                <a:ln>
                  <a:noFill/>
                </a:ln>
                <a:solidFill>
                  <a:srgbClr val="914C07"/>
                </a:solidFill>
                <a:effectLst/>
                <a:latin typeface="Courier New" panose="02070309020205020404" pitchFamily="49" charset="0"/>
              </a:rPr>
              <a:t>transform</a:t>
            </a:r>
            <a:r>
              <a:rPr kumimoji="0" lang="nl-NL" altLang="nl-NL" sz="1100" b="0" i="0" u="none" strike="noStrike" cap="none" normalizeH="0" baseline="0" dirty="0">
                <a:ln>
                  <a:noFill/>
                </a:ln>
                <a:solidFill>
                  <a:srgbClr val="080808"/>
                </a:solidFill>
                <a:effectLst/>
                <a:latin typeface="Courier New" panose="02070309020205020404" pitchFamily="49" charset="0"/>
              </a:rPr>
              <a:t>(</a:t>
            </a:r>
            <a:r>
              <a:rPr kumimoji="0" lang="nl-NL" altLang="nl-NL" sz="1100" b="0" i="0" u="none" strike="noStrike" cap="none" normalizeH="0" baseline="0" dirty="0" err="1">
                <a:ln>
                  <a:noFill/>
                </a:ln>
                <a:solidFill>
                  <a:srgbClr val="080808"/>
                </a:solidFill>
                <a:effectLst/>
                <a:latin typeface="Courier New" panose="02070309020205020404" pitchFamily="49" charset="0"/>
              </a:rPr>
              <a:t>value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0000"/>
                </a:solidFill>
                <a:effectLst/>
                <a:latin typeface="Courier New" panose="02070309020205020404" pitchFamily="49" charset="0"/>
              </a:rPr>
              <a:t>Date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number</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const</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err="1">
                <a:ln>
                  <a:noFill/>
                </a:ln>
                <a:solidFill>
                  <a:srgbClr val="2A8C7C"/>
                </a:solidFill>
                <a:effectLst/>
                <a:latin typeface="Courier New" panose="02070309020205020404" pitchFamily="49" charset="0"/>
              </a:rPr>
              <a:t>now</a:t>
            </a:r>
            <a:r>
              <a:rPr kumimoji="0" lang="nl-NL" altLang="nl-NL" sz="1100" b="0" i="0" u="none" strike="noStrike" cap="none" normalizeH="0" baseline="0" dirty="0">
                <a:ln>
                  <a:noFill/>
                </a:ln>
                <a:solidFill>
                  <a:srgbClr val="2A8C7C"/>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0000"/>
                </a:solidFill>
                <a:effectLst/>
                <a:latin typeface="Courier New" panose="02070309020205020404" pitchFamily="49" charset="0"/>
              </a:rPr>
              <a:t>Date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33B3"/>
                </a:solidFill>
                <a:effectLst/>
                <a:latin typeface="Courier New" panose="02070309020205020404" pitchFamily="49" charset="0"/>
              </a:rPr>
              <a:t>new </a:t>
            </a:r>
            <a:r>
              <a:rPr kumimoji="0" lang="nl-NL" altLang="nl-NL" sz="1100" b="0" i="0" u="none" strike="noStrike" cap="none" normalizeH="0" baseline="0" dirty="0">
                <a:ln>
                  <a:noFill/>
                </a:ln>
                <a:solidFill>
                  <a:srgbClr val="830091"/>
                </a:solidFill>
                <a:effectLst/>
                <a:latin typeface="Courier New" panose="02070309020205020404" pitchFamily="49" charset="0"/>
              </a:rPr>
              <a:t>Date</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33B3"/>
                </a:solidFill>
                <a:effectLst/>
                <a:latin typeface="Courier New" panose="02070309020205020404" pitchFamily="49" charset="0"/>
              </a:rPr>
              <a:t>return </a:t>
            </a:r>
            <a:r>
              <a:rPr kumimoji="0" lang="nl-NL" altLang="nl-NL" sz="1100" b="0" i="0" u="none" strike="noStrike" cap="none" normalizeH="0" baseline="0" dirty="0">
                <a:ln>
                  <a:noFill/>
                </a:ln>
                <a:solidFill>
                  <a:srgbClr val="080808"/>
                </a:solidFill>
                <a:effectLst/>
                <a:latin typeface="Courier New" panose="02070309020205020404" pitchFamily="49" charset="0"/>
              </a:rPr>
              <a:t>(</a:t>
            </a:r>
            <a:r>
              <a:rPr kumimoji="0" lang="nl-NL" altLang="nl-NL" sz="1100" b="0" i="0" u="none" strike="noStrike" cap="none" normalizeH="0" baseline="0" dirty="0" err="1">
                <a:ln>
                  <a:noFill/>
                </a:ln>
                <a:solidFill>
                  <a:srgbClr val="2A8C7C"/>
                </a:solidFill>
                <a:effectLst/>
                <a:latin typeface="Courier New" panose="02070309020205020404" pitchFamily="49" charset="0"/>
              </a:rPr>
              <a:t>now</a:t>
            </a:r>
            <a:r>
              <a:rPr kumimoji="0" lang="nl-NL" altLang="nl-NL" sz="1100" b="0" i="0" u="none" strike="noStrike" cap="none" normalizeH="0" baseline="0" dirty="0" err="1">
                <a:ln>
                  <a:noFill/>
                </a:ln>
                <a:solidFill>
                  <a:srgbClr val="080808"/>
                </a:solidFill>
                <a:effectLst/>
                <a:latin typeface="Courier New" panose="02070309020205020404" pitchFamily="49" charset="0"/>
              </a:rPr>
              <a:t>.</a:t>
            </a:r>
            <a:r>
              <a:rPr kumimoji="0" lang="nl-NL" altLang="nl-NL" sz="1100" b="0" i="0" u="none" strike="noStrike" cap="none" normalizeH="0" baseline="0" dirty="0" err="1">
                <a:ln>
                  <a:noFill/>
                </a:ln>
                <a:solidFill>
                  <a:srgbClr val="914C07"/>
                </a:solidFill>
                <a:effectLst/>
                <a:latin typeface="Courier New" panose="02070309020205020404" pitchFamily="49" charset="0"/>
              </a:rPr>
              <a:t>getTime</a:t>
            </a:r>
            <a:r>
              <a:rPr kumimoji="0" lang="nl-NL" altLang="nl-NL" sz="1100" b="0" i="0" u="none" strike="noStrike" cap="none" normalizeH="0" baseline="0" dirty="0">
                <a:ln>
                  <a:noFill/>
                </a:ln>
                <a:solidFill>
                  <a:srgbClr val="080808"/>
                </a:solidFill>
                <a:effectLst/>
                <a:latin typeface="Courier New" panose="02070309020205020404" pitchFamily="49" charset="0"/>
              </a:rPr>
              <a:t>() - </a:t>
            </a:r>
            <a:r>
              <a:rPr kumimoji="0" lang="nl-NL" altLang="nl-NL" sz="1100" b="0" i="0" u="none" strike="noStrike" cap="none" normalizeH="0" baseline="0" dirty="0" err="1">
                <a:ln>
                  <a:noFill/>
                </a:ln>
                <a:solidFill>
                  <a:srgbClr val="080808"/>
                </a:solidFill>
                <a:effectLst/>
                <a:latin typeface="Courier New" panose="02070309020205020404" pitchFamily="49" charset="0"/>
              </a:rPr>
              <a:t>value.</a:t>
            </a:r>
            <a:r>
              <a:rPr kumimoji="0" lang="nl-NL" altLang="nl-NL" sz="1100" b="0" i="0" u="none" strike="noStrike" cap="none" normalizeH="0" baseline="0" dirty="0" err="1">
                <a:ln>
                  <a:noFill/>
                </a:ln>
                <a:solidFill>
                  <a:srgbClr val="914C07"/>
                </a:solidFill>
                <a:effectLst/>
                <a:latin typeface="Courier New" panose="02070309020205020404" pitchFamily="49" charset="0"/>
              </a:rPr>
              <a:t>getTime</a:t>
            </a:r>
            <a:r>
              <a:rPr kumimoji="0" lang="nl-NL" altLang="nl-NL" sz="1100" b="0" i="0" u="none" strike="noStrike" cap="none" normalizeH="0" baseline="0" dirty="0">
                <a:ln>
                  <a:noFill/>
                </a:ln>
                <a:solidFill>
                  <a:srgbClr val="080808"/>
                </a:solidFill>
                <a:effectLst/>
                <a:latin typeface="Courier New" panose="02070309020205020404" pitchFamily="49" charset="0"/>
              </a:rPr>
              <a:t>()) / </a:t>
            </a:r>
            <a:r>
              <a:rPr kumimoji="0" lang="nl-NL" altLang="nl-NL" sz="1100" b="0" i="0" u="none" strike="noStrike" cap="none" normalizeH="0" baseline="0" dirty="0">
                <a:ln>
                  <a:noFill/>
                </a:ln>
                <a:solidFill>
                  <a:srgbClr val="1750EB"/>
                </a:solidFill>
                <a:effectLst/>
                <a:latin typeface="Courier New" panose="02070309020205020404" pitchFamily="49" charset="0"/>
              </a:rPr>
              <a:t>1000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60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60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24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365</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br>
              <a:rPr kumimoji="0" lang="nl-NL" altLang="nl-NL" sz="1100" b="0" i="0" u="none" strike="noStrike" cap="none" normalizeH="0" baseline="0" dirty="0">
                <a:ln>
                  <a:noFill/>
                </a:ln>
                <a:solidFill>
                  <a:srgbClr val="080808"/>
                </a:solidFill>
                <a:effectLst/>
                <a:latin typeface="Courier New" panose="02070309020205020404" pitchFamily="49" charset="0"/>
              </a:rPr>
            </a:b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endParaRPr kumimoji="0" lang="nl-NL" altLang="nl-NL"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F9BFE70-89C1-F071-6C2F-DCE917E22C5D}"/>
              </a:ext>
            </a:extLst>
          </p:cNvPr>
          <p:cNvSpPr>
            <a:spLocks noChangeArrowheads="1"/>
          </p:cNvSpPr>
          <p:nvPr/>
        </p:nvSpPr>
        <p:spPr bwMode="auto">
          <a:xfrm>
            <a:off x="5558883" y="4944026"/>
            <a:ext cx="4187283" cy="86177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p</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rPr>
              <a:t>label</a:t>
            </a:r>
            <a:r>
              <a:rPr kumimoji="0" lang="nl-NL" altLang="nl-NL" sz="1000" b="1" i="0" u="none" strike="noStrike" cap="none" normalizeH="0" baseline="0" dirty="0">
                <a:ln>
                  <a:noFill/>
                </a:ln>
                <a:solidFill>
                  <a:srgbClr val="080808"/>
                </a:solidFill>
                <a:effectLst/>
                <a:latin typeface="Courier New" panose="02070309020205020404" pitchFamily="49" charset="0"/>
              </a:rPr>
              <a:t>&gt;Leeftijd&lt;/</a:t>
            </a:r>
            <a:r>
              <a:rPr kumimoji="0" lang="nl-NL" altLang="nl-NL" sz="1000" b="1" i="0" u="none" strike="noStrike" cap="none" normalizeH="0" baseline="0" dirty="0">
                <a:ln>
                  <a:noFill/>
                </a:ln>
                <a:solidFill>
                  <a:srgbClr val="0033B3"/>
                </a:solidFill>
                <a:effectLst/>
                <a:latin typeface="Courier New" panose="02070309020205020404" pitchFamily="49" charset="0"/>
              </a:rPr>
              <a:t>label</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rPr>
              <a:t>span</a:t>
            </a:r>
            <a:r>
              <a:rPr kumimoji="0" lang="nl-NL" altLang="nl-NL" sz="1000" b="1" i="0" u="none" strike="noStrike" cap="none" normalizeH="0" baseline="0" dirty="0">
                <a:ln>
                  <a:noFill/>
                </a:ln>
                <a:solidFill>
                  <a:srgbClr val="080808"/>
                </a:solidFill>
                <a:effectLst/>
                <a:latin typeface="Courier New" panose="02070309020205020404" pitchFamily="49" charset="0"/>
              </a:rPr>
              <a:t>&gt;{{ </a:t>
            </a:r>
            <a:r>
              <a:rPr kumimoji="0" lang="nl-NL" altLang="nl-NL" sz="1000" b="1" i="0" u="none" strike="noStrike" cap="none" normalizeH="0" baseline="0" dirty="0" err="1">
                <a:ln>
                  <a:noFill/>
                </a:ln>
                <a:solidFill>
                  <a:srgbClr val="871094"/>
                </a:solidFill>
                <a:effectLst/>
                <a:latin typeface="Courier New" panose="02070309020205020404" pitchFamily="49" charset="0"/>
              </a:rPr>
              <a:t>geboorteDatum</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914C07"/>
                </a:solidFill>
                <a:effectLst/>
                <a:latin typeface="Courier New" panose="02070309020205020404" pitchFamily="49" charset="0"/>
              </a:rPr>
              <a:t>age</a:t>
            </a:r>
            <a:r>
              <a:rPr kumimoji="0" lang="nl-NL" altLang="nl-NL" sz="1000" b="1" i="0" u="none" strike="noStrike" cap="none" normalizeH="0" baseline="0" dirty="0">
                <a:ln>
                  <a:noFill/>
                </a:ln>
                <a:solidFill>
                  <a:srgbClr val="914C07"/>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914C07"/>
                </a:solidFill>
                <a:effectLst/>
                <a:latin typeface="Courier New" panose="02070309020205020404" pitchFamily="49" charset="0"/>
              </a:rPr>
              <a:t>number</a:t>
            </a:r>
            <a:r>
              <a:rPr kumimoji="0" lang="nl-NL" altLang="nl-NL" sz="1000" b="1" i="0" u="none" strike="noStrike" cap="none" normalizeH="0" baseline="0" dirty="0">
                <a:ln>
                  <a:noFill/>
                </a:ln>
                <a:solidFill>
                  <a:srgbClr val="080808"/>
                </a:solidFill>
                <a:effectLst/>
                <a:latin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rPr>
              <a:t>'2.0-0'</a:t>
            </a:r>
            <a:r>
              <a:rPr kumimoji="0" lang="nl-NL" altLang="nl-NL" sz="1000" b="1" i="0" u="none" strike="noStrike" cap="none" normalizeH="0" baseline="0" dirty="0">
                <a:ln>
                  <a:noFill/>
                </a:ln>
                <a:solidFill>
                  <a:srgbClr val="080808"/>
                </a:solidFill>
                <a:effectLst/>
                <a:latin typeface="Courier New" panose="02070309020205020404" pitchFamily="49" charset="0"/>
              </a:rPr>
              <a:t>}} jaar&lt;/</a:t>
            </a:r>
            <a:r>
              <a:rPr kumimoji="0" lang="nl-NL" altLang="nl-NL" sz="1000" b="1" i="0" u="none" strike="noStrike" cap="none" normalizeH="0" baseline="0" dirty="0">
                <a:ln>
                  <a:noFill/>
                </a:ln>
                <a:solidFill>
                  <a:srgbClr val="0033B3"/>
                </a:solidFill>
                <a:effectLst/>
                <a:latin typeface="Courier New" panose="02070309020205020404" pitchFamily="49" charset="0"/>
              </a:rPr>
              <a:t>span</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p</a:t>
            </a:r>
            <a:r>
              <a:rPr kumimoji="0" lang="nl-NL" altLang="nl-NL" sz="1000" b="1" i="0" u="none" strike="noStrike" cap="none" normalizeH="0" baseline="0" dirty="0">
                <a:ln>
                  <a:noFill/>
                </a:ln>
                <a:solidFill>
                  <a:srgbClr val="080808"/>
                </a:solidFill>
                <a:effectLst/>
                <a:latin typeface="Courier New" panose="02070309020205020404" pitchFamily="49" charset="0"/>
              </a:rPr>
              <a:t>&gt;</a:t>
            </a:r>
            <a:endParaRPr kumimoji="0" lang="nl-NL" altLang="nl-NL" sz="1800" b="1" i="0" u="none" strike="noStrike" cap="none" normalizeH="0" baseline="0" dirty="0">
              <a:ln>
                <a:noFill/>
              </a:ln>
              <a:solidFill>
                <a:schemeClr val="tx1"/>
              </a:solidFill>
              <a:effectLst/>
              <a:latin typeface="Arial" panose="020B0604020202020204" pitchFamily="34" charset="0"/>
            </a:endParaRPr>
          </a:p>
        </p:txBody>
      </p:sp>
      <p:sp>
        <p:nvSpPr>
          <p:cNvPr id="6" name="Tekstvak 5">
            <a:extLst>
              <a:ext uri="{FF2B5EF4-FFF2-40B4-BE49-F238E27FC236}">
                <a16:creationId xmlns:a16="http://schemas.microsoft.com/office/drawing/2014/main" id="{16C8F500-5453-2BB8-471E-581B373CDED5}"/>
              </a:ext>
            </a:extLst>
          </p:cNvPr>
          <p:cNvSpPr txBox="1"/>
          <p:nvPr/>
        </p:nvSpPr>
        <p:spPr>
          <a:xfrm>
            <a:off x="6435026" y="1052200"/>
            <a:ext cx="2321469" cy="461665"/>
          </a:xfrm>
          <a:prstGeom prst="rect">
            <a:avLst/>
          </a:prstGeom>
          <a:noFill/>
        </p:spPr>
        <p:txBody>
          <a:bodyPr wrap="none" rtlCol="0">
            <a:spAutoFit/>
          </a:bodyPr>
          <a:lstStyle/>
          <a:p>
            <a:r>
              <a:rPr lang="nl-NL" dirty="0"/>
              <a:t>Een eigen pipe</a:t>
            </a:r>
          </a:p>
        </p:txBody>
      </p:sp>
      <p:sp>
        <p:nvSpPr>
          <p:cNvPr id="7" name="Tekstvak 6">
            <a:extLst>
              <a:ext uri="{FF2B5EF4-FFF2-40B4-BE49-F238E27FC236}">
                <a16:creationId xmlns:a16="http://schemas.microsoft.com/office/drawing/2014/main" id="{993E760C-4DC1-6539-DADE-4C53CC2AF759}"/>
              </a:ext>
            </a:extLst>
          </p:cNvPr>
          <p:cNvSpPr txBox="1"/>
          <p:nvPr/>
        </p:nvSpPr>
        <p:spPr>
          <a:xfrm>
            <a:off x="5503127" y="4550915"/>
            <a:ext cx="3467616" cy="461665"/>
          </a:xfrm>
          <a:prstGeom prst="rect">
            <a:avLst/>
          </a:prstGeom>
          <a:noFill/>
        </p:spPr>
        <p:txBody>
          <a:bodyPr wrap="none" rtlCol="0">
            <a:spAutoFit/>
          </a:bodyPr>
          <a:lstStyle/>
          <a:p>
            <a:r>
              <a:rPr lang="nl-NL" dirty="0"/>
              <a:t>Gebruik in de template</a:t>
            </a:r>
          </a:p>
        </p:txBody>
      </p:sp>
      <p:cxnSp>
        <p:nvCxnSpPr>
          <p:cNvPr id="9" name="Rechte verbindingslijn met pijl 8">
            <a:extLst>
              <a:ext uri="{FF2B5EF4-FFF2-40B4-BE49-F238E27FC236}">
                <a16:creationId xmlns:a16="http://schemas.microsoft.com/office/drawing/2014/main" id="{6C5912F8-297D-30BC-8F64-230247033776}"/>
              </a:ext>
            </a:extLst>
          </p:cNvPr>
          <p:cNvCxnSpPr>
            <a:cxnSpLocks/>
          </p:cNvCxnSpPr>
          <p:nvPr/>
        </p:nvCxnSpPr>
        <p:spPr>
          <a:xfrm flipV="1">
            <a:off x="7379319" y="5491976"/>
            <a:ext cx="359627" cy="6300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3FDCFCE5-56EB-4413-BF14-DD4DC8FFEE09}"/>
              </a:ext>
            </a:extLst>
          </p:cNvPr>
          <p:cNvCxnSpPr>
            <a:cxnSpLocks/>
          </p:cNvCxnSpPr>
          <p:nvPr/>
        </p:nvCxnSpPr>
        <p:spPr>
          <a:xfrm flipH="1" flipV="1">
            <a:off x="8279780" y="5491976"/>
            <a:ext cx="328961" cy="6300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C49E18A4-6980-8FA4-9419-A063B5C6C127}"/>
              </a:ext>
            </a:extLst>
          </p:cNvPr>
          <p:cNvSpPr txBox="1"/>
          <p:nvPr/>
        </p:nvSpPr>
        <p:spPr>
          <a:xfrm>
            <a:off x="6821826" y="6150821"/>
            <a:ext cx="2584362"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defPPr>
              <a:defRPr lang="en-US"/>
            </a:defPPr>
            <a:lvl1pPr>
              <a:defRPr sz="1800"/>
            </a:lvl1pPr>
          </a:lstStyle>
          <a:p>
            <a:r>
              <a:rPr lang="nl-NL" dirty="0"/>
              <a:t>Combinatie van </a:t>
            </a:r>
            <a:r>
              <a:rPr lang="nl-NL" dirty="0" err="1"/>
              <a:t>pipes</a:t>
            </a:r>
            <a:r>
              <a:rPr lang="nl-NL" dirty="0"/>
              <a:t>!</a:t>
            </a:r>
          </a:p>
        </p:txBody>
      </p:sp>
      <p:cxnSp>
        <p:nvCxnSpPr>
          <p:cNvPr id="15" name="Rechte verbindingslijn met pijl 14">
            <a:extLst>
              <a:ext uri="{FF2B5EF4-FFF2-40B4-BE49-F238E27FC236}">
                <a16:creationId xmlns:a16="http://schemas.microsoft.com/office/drawing/2014/main" id="{9B4462C2-DF50-7353-087F-BCA0DAD6D448}"/>
              </a:ext>
            </a:extLst>
          </p:cNvPr>
          <p:cNvCxnSpPr/>
          <p:nvPr/>
        </p:nvCxnSpPr>
        <p:spPr>
          <a:xfrm flipH="1">
            <a:off x="6768790" y="2168912"/>
            <a:ext cx="12210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26D53C8B-FDF5-57E0-D854-E949A3EAE65A}"/>
              </a:ext>
            </a:extLst>
          </p:cNvPr>
          <p:cNvSpPr txBox="1"/>
          <p:nvPr/>
        </p:nvSpPr>
        <p:spPr>
          <a:xfrm>
            <a:off x="7989849" y="1958445"/>
            <a:ext cx="3845925"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Naam voor gebruik in de template</a:t>
            </a:r>
          </a:p>
        </p:txBody>
      </p:sp>
      <p:cxnSp>
        <p:nvCxnSpPr>
          <p:cNvPr id="18" name="Rechte verbindingslijn met pijl 17">
            <a:extLst>
              <a:ext uri="{FF2B5EF4-FFF2-40B4-BE49-F238E27FC236}">
                <a16:creationId xmlns:a16="http://schemas.microsoft.com/office/drawing/2014/main" id="{5A26657D-1794-2E34-ED5E-CC2561B84C51}"/>
              </a:ext>
            </a:extLst>
          </p:cNvPr>
          <p:cNvCxnSpPr>
            <a:cxnSpLocks/>
          </p:cNvCxnSpPr>
          <p:nvPr/>
        </p:nvCxnSpPr>
        <p:spPr>
          <a:xfrm>
            <a:off x="4785300" y="2410964"/>
            <a:ext cx="936703" cy="400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312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74429-7CEA-E056-1C45-B1F08B6EE0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3E1C3CA-9EC9-C3B7-4F75-ECCCC55B858E}"/>
              </a:ext>
            </a:extLst>
          </p:cNvPr>
          <p:cNvSpPr>
            <a:spLocks noGrp="1"/>
          </p:cNvSpPr>
          <p:nvPr>
            <p:ph type="ctrTitle"/>
          </p:nvPr>
        </p:nvSpPr>
        <p:spPr/>
        <p:txBody>
          <a:bodyPr/>
          <a:lstStyle/>
          <a:p>
            <a:r>
              <a:rPr lang="nl-NL" dirty="0"/>
              <a:t>Componenten</a:t>
            </a:r>
          </a:p>
        </p:txBody>
      </p:sp>
    </p:spTree>
    <p:extLst>
      <p:ext uri="{BB962C8B-B14F-4D97-AF65-F5344CB8AC3E}">
        <p14:creationId xmlns:p14="http://schemas.microsoft.com/office/powerpoint/2010/main" val="2376989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DEADCA-9DB3-7B0E-FAC3-008E29AF0001}"/>
              </a:ext>
            </a:extLst>
          </p:cNvPr>
          <p:cNvSpPr>
            <a:spLocks noGrp="1"/>
          </p:cNvSpPr>
          <p:nvPr>
            <p:ph type="title"/>
          </p:nvPr>
        </p:nvSpPr>
        <p:spPr/>
        <p:txBody>
          <a:bodyPr/>
          <a:lstStyle/>
          <a:p>
            <a:r>
              <a:rPr lang="nl-NL" dirty="0"/>
              <a:t>Componenten</a:t>
            </a:r>
          </a:p>
        </p:txBody>
      </p:sp>
      <p:sp>
        <p:nvSpPr>
          <p:cNvPr id="3" name="Tijdelijke aanduiding voor inhoud 2">
            <a:extLst>
              <a:ext uri="{FF2B5EF4-FFF2-40B4-BE49-F238E27FC236}">
                <a16:creationId xmlns:a16="http://schemas.microsoft.com/office/drawing/2014/main" id="{6A977498-04E9-F9FF-F36A-90552EC15F60}"/>
              </a:ext>
            </a:extLst>
          </p:cNvPr>
          <p:cNvSpPr>
            <a:spLocks noGrp="1"/>
          </p:cNvSpPr>
          <p:nvPr>
            <p:ph idx="1"/>
          </p:nvPr>
        </p:nvSpPr>
        <p:spPr/>
        <p:txBody>
          <a:bodyPr/>
          <a:lstStyle/>
          <a:p>
            <a:r>
              <a:rPr lang="nl-NL" dirty="0"/>
              <a:t>Een component isoleert</a:t>
            </a:r>
          </a:p>
          <a:p>
            <a:pPr lvl="1"/>
            <a:r>
              <a:rPr lang="nl-NL" dirty="0"/>
              <a:t>Structuur </a:t>
            </a:r>
            <a:r>
              <a:rPr lang="nl-NL" dirty="0">
                <a:sym typeface="Wingdings" panose="05000000000000000000" pitchFamily="2" charset="2"/>
              </a:rPr>
              <a:t> HTML</a:t>
            </a:r>
            <a:endParaRPr lang="nl-NL" dirty="0"/>
          </a:p>
          <a:p>
            <a:pPr lvl="1"/>
            <a:r>
              <a:rPr lang="nl-NL" dirty="0"/>
              <a:t>Tekst </a:t>
            </a:r>
            <a:r>
              <a:rPr lang="nl-NL" dirty="0">
                <a:sym typeface="Wingdings" panose="05000000000000000000" pitchFamily="2" charset="2"/>
              </a:rPr>
              <a:t> Tekst in de HTML</a:t>
            </a:r>
            <a:endParaRPr lang="nl-NL" dirty="0"/>
          </a:p>
          <a:p>
            <a:pPr lvl="1"/>
            <a:r>
              <a:rPr lang="nl-NL" dirty="0"/>
              <a:t>Gedrag </a:t>
            </a:r>
            <a:r>
              <a:rPr lang="nl-NL" dirty="0">
                <a:sym typeface="Wingdings" panose="05000000000000000000" pitchFamily="2" charset="2"/>
              </a:rPr>
              <a:t> Typescript</a:t>
            </a:r>
            <a:endParaRPr lang="nl-NL" dirty="0"/>
          </a:p>
          <a:p>
            <a:pPr lvl="1"/>
            <a:r>
              <a:rPr lang="nl-NL" dirty="0"/>
              <a:t>Opmaak </a:t>
            </a:r>
            <a:r>
              <a:rPr lang="nl-NL" dirty="0">
                <a:sym typeface="Wingdings" panose="05000000000000000000" pitchFamily="2" charset="2"/>
              </a:rPr>
              <a:t> CSS</a:t>
            </a:r>
          </a:p>
          <a:p>
            <a:r>
              <a:rPr lang="nl-NL" dirty="0">
                <a:sym typeface="Wingdings" panose="05000000000000000000" pitchFamily="2" charset="2"/>
              </a:rPr>
              <a:t>Geef een component een naam voor de template</a:t>
            </a:r>
          </a:p>
          <a:p>
            <a:r>
              <a:rPr lang="nl-NL" dirty="0">
                <a:sym typeface="Wingdings" panose="05000000000000000000" pitchFamily="2" charset="2"/>
              </a:rPr>
              <a:t>Elke component wordt een klasse</a:t>
            </a:r>
          </a:p>
          <a:p>
            <a:r>
              <a:rPr lang="nl-NL" dirty="0">
                <a:sym typeface="Wingdings" panose="05000000000000000000" pitchFamily="2" charset="2"/>
              </a:rPr>
              <a:t>Nieuw: @Decorators</a:t>
            </a:r>
          </a:p>
          <a:p>
            <a:endParaRPr lang="nl-NL" dirty="0"/>
          </a:p>
          <a:p>
            <a:endParaRPr lang="nl-NL" dirty="0"/>
          </a:p>
        </p:txBody>
      </p:sp>
      <p:sp>
        <p:nvSpPr>
          <p:cNvPr id="7" name="Tekstvak 6">
            <a:extLst>
              <a:ext uri="{FF2B5EF4-FFF2-40B4-BE49-F238E27FC236}">
                <a16:creationId xmlns:a16="http://schemas.microsoft.com/office/drawing/2014/main" id="{60B42D33-6E35-E95D-FA3E-ED65C001C8F4}"/>
              </a:ext>
            </a:extLst>
          </p:cNvPr>
          <p:cNvSpPr txBox="1"/>
          <p:nvPr/>
        </p:nvSpPr>
        <p:spPr>
          <a:xfrm>
            <a:off x="7911789" y="220792"/>
            <a:ext cx="4075773"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03-data-driven-component</a:t>
            </a:r>
          </a:p>
        </p:txBody>
      </p:sp>
    </p:spTree>
    <p:extLst>
      <p:ext uri="{BB962C8B-B14F-4D97-AF65-F5344CB8AC3E}">
        <p14:creationId xmlns:p14="http://schemas.microsoft.com/office/powerpoint/2010/main" val="2036944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776D04-1B0F-B18D-38D5-6255AE7DCFE5}"/>
              </a:ext>
            </a:extLst>
          </p:cNvPr>
          <p:cNvSpPr>
            <a:spLocks noGrp="1"/>
          </p:cNvSpPr>
          <p:nvPr>
            <p:ph type="title"/>
          </p:nvPr>
        </p:nvSpPr>
        <p:spPr/>
        <p:txBody>
          <a:bodyPr/>
          <a:lstStyle/>
          <a:p>
            <a:r>
              <a:rPr lang="nl-NL" dirty="0"/>
              <a:t>Componenten en gegevens</a:t>
            </a:r>
          </a:p>
        </p:txBody>
      </p:sp>
      <p:sp>
        <p:nvSpPr>
          <p:cNvPr id="3" name="Tijdelijke aanduiding voor inhoud 2">
            <a:extLst>
              <a:ext uri="{FF2B5EF4-FFF2-40B4-BE49-F238E27FC236}">
                <a16:creationId xmlns:a16="http://schemas.microsoft.com/office/drawing/2014/main" id="{7B416D9A-DD75-9CAB-A08B-92BFC0F375ED}"/>
              </a:ext>
            </a:extLst>
          </p:cNvPr>
          <p:cNvSpPr>
            <a:spLocks noGrp="1"/>
          </p:cNvSpPr>
          <p:nvPr>
            <p:ph idx="1"/>
          </p:nvPr>
        </p:nvSpPr>
        <p:spPr>
          <a:xfrm>
            <a:off x="720000" y="2421649"/>
            <a:ext cx="6450234" cy="3878665"/>
          </a:xfrm>
        </p:spPr>
        <p:txBody>
          <a:bodyPr/>
          <a:lstStyle/>
          <a:p>
            <a:r>
              <a:rPr lang="nl-NL" dirty="0"/>
              <a:t>Componenten kunnen gegevens ontvangen</a:t>
            </a:r>
          </a:p>
          <a:p>
            <a:r>
              <a:rPr lang="nl-NL" dirty="0"/>
              <a:t>Zelf attributen definiëren</a:t>
            </a:r>
          </a:p>
          <a:p>
            <a:r>
              <a:rPr lang="nl-NL" dirty="0"/>
              <a:t>Definitie van attributen door variabelen te prefixen met </a:t>
            </a:r>
            <a:r>
              <a:rPr lang="nl-NL" b="1" dirty="0">
                <a:solidFill>
                  <a:srgbClr val="00B050"/>
                </a:solidFill>
                <a:latin typeface="Courier New" panose="02070309020205020404" pitchFamily="49" charset="0"/>
                <a:cs typeface="Courier New" panose="02070309020205020404" pitchFamily="49" charset="0"/>
              </a:rPr>
              <a:t>@Input()</a:t>
            </a:r>
          </a:p>
          <a:p>
            <a:r>
              <a:rPr lang="nl-NL" dirty="0"/>
              <a:t>Let op initialisatie!</a:t>
            </a:r>
          </a:p>
          <a:p>
            <a:endParaRPr lang="nl-NL" dirty="0"/>
          </a:p>
        </p:txBody>
      </p:sp>
      <p:sp>
        <p:nvSpPr>
          <p:cNvPr id="4" name="Rectangle 1">
            <a:extLst>
              <a:ext uri="{FF2B5EF4-FFF2-40B4-BE49-F238E27FC236}">
                <a16:creationId xmlns:a16="http://schemas.microsoft.com/office/drawing/2014/main" id="{63798C0F-171C-E2B2-56D0-CD7D9D735485}"/>
              </a:ext>
            </a:extLst>
          </p:cNvPr>
          <p:cNvSpPr>
            <a:spLocks noChangeArrowheads="1"/>
          </p:cNvSpPr>
          <p:nvPr/>
        </p:nvSpPr>
        <p:spPr bwMode="auto">
          <a:xfrm>
            <a:off x="5954751" y="4002496"/>
            <a:ext cx="5880994" cy="273921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400" b="0" i="0" u="none" strike="noStrike" cap="none" normalizeH="0" baseline="0" dirty="0">
                <a:ln>
                  <a:noFill/>
                </a:ln>
                <a:solidFill>
                  <a:srgbClr val="9E880D"/>
                </a:solidFill>
                <a:effectLst/>
                <a:latin typeface="Courier New" panose="02070309020205020404" pitchFamily="49" charset="0"/>
              </a:rPr>
              <a:t>@Component</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selector</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67D17"/>
                </a:solidFill>
                <a:effectLst/>
                <a:latin typeface="Courier New" panose="02070309020205020404" pitchFamily="49" charset="0"/>
              </a:rPr>
              <a:t>'student-info'</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imports</a:t>
            </a:r>
            <a:r>
              <a:rPr kumimoji="0" lang="nl-NL" altLang="nl-NL" sz="1400" b="0" i="0" u="none" strike="noStrike" cap="none" normalizeH="0" baseline="0" dirty="0">
                <a:ln>
                  <a:noFill/>
                </a:ln>
                <a:solidFill>
                  <a:srgbClr val="080808"/>
                </a:solidFill>
                <a:effectLst/>
                <a:latin typeface="Courier New" panose="02070309020205020404" pitchFamily="49" charset="0"/>
              </a:rPr>
              <a:t>: [],</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templateUrl</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67D17"/>
                </a:solidFill>
                <a:effectLst/>
                <a:latin typeface="Courier New" panose="02070309020205020404" pitchFamily="49" charset="0"/>
              </a:rPr>
              <a:t>'./student-info.component.html'</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styleUrl</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67D17"/>
                </a:solidFill>
                <a:effectLst/>
                <a:latin typeface="Courier New" panose="02070309020205020404" pitchFamily="49" charset="0"/>
              </a:rPr>
              <a:t>'./student-info.component.css'</a:t>
            </a:r>
            <a:br>
              <a:rPr kumimoji="0" lang="nl-NL" altLang="nl-NL" sz="1400" b="0" i="0" u="none" strike="noStrike" cap="none" normalizeH="0" baseline="0" dirty="0">
                <a:ln>
                  <a:noFill/>
                </a:ln>
                <a:solidFill>
                  <a:srgbClr val="067D17"/>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033B3"/>
                </a:solidFill>
                <a:effectLst/>
                <a:latin typeface="Courier New" panose="02070309020205020404" pitchFamily="49" charset="0"/>
              </a:rPr>
              <a:t>export class </a:t>
            </a:r>
            <a:r>
              <a:rPr kumimoji="0" lang="nl-NL" altLang="nl-NL" sz="1400" b="0" i="0" u="none" strike="noStrike" cap="none" normalizeH="0" baseline="0" dirty="0" err="1">
                <a:ln>
                  <a:noFill/>
                </a:ln>
                <a:solidFill>
                  <a:srgbClr val="000000"/>
                </a:solidFill>
                <a:effectLst/>
                <a:latin typeface="Courier New" panose="02070309020205020404" pitchFamily="49" charset="0"/>
              </a:rPr>
              <a:t>StudentInfoComponent</a:t>
            </a:r>
            <a:r>
              <a:rPr kumimoji="0" lang="nl-NL" altLang="nl-NL" sz="1400" b="0" i="0" u="none" strike="noStrike" cap="none" normalizeH="0" baseline="0" dirty="0">
                <a:ln>
                  <a:noFill/>
                </a:ln>
                <a:solidFill>
                  <a:srgbClr val="000000"/>
                </a:solidFill>
                <a:effectLst/>
                <a:latin typeface="Courier New" panose="02070309020205020404" pitchFamily="49" charset="0"/>
              </a:rPr>
              <a:t> </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9E880D"/>
                </a:solidFill>
                <a:effectLst/>
                <a:latin typeface="Courier New" panose="02070309020205020404" pitchFamily="49" charset="0"/>
              </a:rPr>
              <a:t>@Input</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871094"/>
                </a:solidFill>
                <a:effectLst/>
                <a:latin typeface="Courier New" panose="02070309020205020404" pitchFamily="49" charset="0"/>
              </a:rPr>
              <a:t>student</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00000"/>
                </a:solidFill>
                <a:effectLst/>
                <a:latin typeface="Courier New" panose="02070309020205020404" pitchFamily="49" charset="0"/>
              </a:rPr>
              <a:t>Student </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400" b="0" i="0" u="none" strike="noStrike" cap="none" normalizeH="0" baseline="0" dirty="0">
                <a:ln>
                  <a:noFill/>
                </a:ln>
                <a:solidFill>
                  <a:srgbClr val="0033B3"/>
                </a:solidFill>
                <a:effectLst/>
                <a:latin typeface="Courier New" panose="02070309020205020404" pitchFamily="49" charset="0"/>
              </a:rPr>
              <a:t> </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endParaRPr kumimoji="0" lang="nl-NL" altLang="nl-NL" sz="3200" b="0" i="0" u="none" strike="noStrike" cap="none" normalizeH="0" baseline="0" dirty="0">
              <a:ln>
                <a:noFill/>
              </a:ln>
              <a:solidFill>
                <a:schemeClr val="tx1"/>
              </a:solidFill>
              <a:effectLst/>
              <a:latin typeface="Arial" panose="020B0604020202020204" pitchFamily="34" charset="0"/>
            </a:endParaRPr>
          </a:p>
        </p:txBody>
      </p:sp>
      <p:cxnSp>
        <p:nvCxnSpPr>
          <p:cNvPr id="6" name="Rechte verbindingslijn met pijl 5">
            <a:extLst>
              <a:ext uri="{FF2B5EF4-FFF2-40B4-BE49-F238E27FC236}">
                <a16:creationId xmlns:a16="http://schemas.microsoft.com/office/drawing/2014/main" id="{F52B2E90-ADBC-CE57-FC82-6510FB7D1236}"/>
              </a:ext>
            </a:extLst>
          </p:cNvPr>
          <p:cNvCxnSpPr/>
          <p:nvPr/>
        </p:nvCxnSpPr>
        <p:spPr>
          <a:xfrm>
            <a:off x="4850780" y="5653668"/>
            <a:ext cx="12452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a:extLst>
              <a:ext uri="{FF2B5EF4-FFF2-40B4-BE49-F238E27FC236}">
                <a16:creationId xmlns:a16="http://schemas.microsoft.com/office/drawing/2014/main" id="{E635DE0C-6F1A-6DDF-FA9E-E733A2E67FB3}"/>
              </a:ext>
            </a:extLst>
          </p:cNvPr>
          <p:cNvCxnSpPr>
            <a:cxnSpLocks/>
          </p:cNvCxnSpPr>
          <p:nvPr/>
        </p:nvCxnSpPr>
        <p:spPr>
          <a:xfrm flipH="1" flipV="1">
            <a:off x="8422888" y="5778190"/>
            <a:ext cx="40887" cy="6345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CAB5BF27-CD68-BCD3-CDEA-920C8725899A}"/>
              </a:ext>
            </a:extLst>
          </p:cNvPr>
          <p:cNvSpPr txBox="1"/>
          <p:nvPr/>
        </p:nvSpPr>
        <p:spPr>
          <a:xfrm>
            <a:off x="8422888" y="6300314"/>
            <a:ext cx="918841"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Klasse!</a:t>
            </a:r>
          </a:p>
        </p:txBody>
      </p:sp>
      <p:cxnSp>
        <p:nvCxnSpPr>
          <p:cNvPr id="10" name="Rechte verbindingslijn met pijl 9">
            <a:extLst>
              <a:ext uri="{FF2B5EF4-FFF2-40B4-BE49-F238E27FC236}">
                <a16:creationId xmlns:a16="http://schemas.microsoft.com/office/drawing/2014/main" id="{60E82A4B-3007-03B8-A371-9CEDCEB321B2}"/>
              </a:ext>
            </a:extLst>
          </p:cNvPr>
          <p:cNvCxnSpPr>
            <a:cxnSpLocks/>
          </p:cNvCxnSpPr>
          <p:nvPr/>
        </p:nvCxnSpPr>
        <p:spPr>
          <a:xfrm flipH="1">
            <a:off x="7792844" y="3378820"/>
            <a:ext cx="297366" cy="827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43879250-5469-684A-6A23-84C74589DFA1}"/>
              </a:ext>
            </a:extLst>
          </p:cNvPr>
          <p:cNvSpPr txBox="1"/>
          <p:nvPr/>
        </p:nvSpPr>
        <p:spPr>
          <a:xfrm>
            <a:off x="8004354" y="3059668"/>
            <a:ext cx="3575018"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Naam voor gebruik in template</a:t>
            </a:r>
          </a:p>
        </p:txBody>
      </p:sp>
    </p:spTree>
    <p:extLst>
      <p:ext uri="{BB962C8B-B14F-4D97-AF65-F5344CB8AC3E}">
        <p14:creationId xmlns:p14="http://schemas.microsoft.com/office/powerpoint/2010/main" val="592596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a:t>Verschil Front-end / </a:t>
            </a:r>
            <a:r>
              <a:rPr lang="nl-NL" dirty="0" err="1"/>
              <a:t>Back-end</a:t>
            </a:r>
            <a:r>
              <a:rPr lang="nl-NL" dirty="0"/>
              <a:t> versus traditioneel</a:t>
            </a:r>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75" y="3089548"/>
            <a:ext cx="4610100" cy="3343275"/>
          </a:xfrm>
          <a:prstGeom prst="rect">
            <a:avLst/>
          </a:prstGeom>
        </p:spPr>
      </p:pic>
      <p:pic>
        <p:nvPicPr>
          <p:cNvPr id="9" name="Afbeelding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332" y="2256220"/>
            <a:ext cx="3914775" cy="4391025"/>
          </a:xfrm>
          <a:prstGeom prst="rect">
            <a:avLst/>
          </a:prstGeom>
        </p:spPr>
      </p:pic>
    </p:spTree>
    <p:extLst>
      <p:ext uri="{BB962C8B-B14F-4D97-AF65-F5344CB8AC3E}">
        <p14:creationId xmlns:p14="http://schemas.microsoft.com/office/powerpoint/2010/main" val="3623483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E6986-258D-244D-6080-2B130933CC89}"/>
              </a:ext>
            </a:extLst>
          </p:cNvPr>
          <p:cNvSpPr>
            <a:spLocks noGrp="1"/>
          </p:cNvSpPr>
          <p:nvPr>
            <p:ph type="title"/>
          </p:nvPr>
        </p:nvSpPr>
        <p:spPr/>
        <p:txBody>
          <a:bodyPr/>
          <a:lstStyle/>
          <a:p>
            <a:r>
              <a:rPr lang="nl-NL" dirty="0"/>
              <a:t>Variabele al bruikbaar?</a:t>
            </a:r>
          </a:p>
        </p:txBody>
      </p:sp>
      <p:sp>
        <p:nvSpPr>
          <p:cNvPr id="3" name="Tijdelijke aanduiding voor inhoud 2">
            <a:extLst>
              <a:ext uri="{FF2B5EF4-FFF2-40B4-BE49-F238E27FC236}">
                <a16:creationId xmlns:a16="http://schemas.microsoft.com/office/drawing/2014/main" id="{23932EC0-EDEE-150C-0CD3-8337C6B514F7}"/>
              </a:ext>
            </a:extLst>
          </p:cNvPr>
          <p:cNvSpPr>
            <a:spLocks noGrp="1"/>
          </p:cNvSpPr>
          <p:nvPr>
            <p:ph idx="1"/>
          </p:nvPr>
        </p:nvSpPr>
        <p:spPr>
          <a:xfrm>
            <a:off x="720000" y="2421649"/>
            <a:ext cx="6366600" cy="3878665"/>
          </a:xfrm>
        </p:spPr>
        <p:txBody>
          <a:bodyPr/>
          <a:lstStyle/>
          <a:p>
            <a:r>
              <a:rPr lang="nl-NL" dirty="0"/>
              <a:t>Soms is een variabele nog niet beschikbaar (</a:t>
            </a:r>
            <a:r>
              <a:rPr lang="nl-NL" dirty="0" err="1"/>
              <a:t>null</a:t>
            </a:r>
            <a:r>
              <a:rPr lang="nl-NL" dirty="0"/>
              <a:t> / </a:t>
            </a:r>
            <a:r>
              <a:rPr lang="nl-NL" dirty="0" err="1"/>
              <a:t>undefined</a:t>
            </a:r>
            <a:r>
              <a:rPr lang="nl-NL" dirty="0"/>
              <a:t>)</a:t>
            </a:r>
          </a:p>
          <a:p>
            <a:r>
              <a:rPr lang="nl-NL" dirty="0"/>
              <a:t>Voorkom fouten met</a:t>
            </a:r>
          </a:p>
          <a:p>
            <a:pPr lvl="1"/>
            <a:r>
              <a:rPr lang="nl-NL" dirty="0"/>
              <a:t>@if() { …. }</a:t>
            </a:r>
          </a:p>
          <a:p>
            <a:pPr lvl="1"/>
            <a:r>
              <a:rPr lang="nl-NL" dirty="0"/>
              <a:t>@else {….}</a:t>
            </a:r>
          </a:p>
          <a:p>
            <a:endParaRPr lang="nl-NL" dirty="0"/>
          </a:p>
        </p:txBody>
      </p:sp>
      <p:sp>
        <p:nvSpPr>
          <p:cNvPr id="4" name="Rectangle 1">
            <a:extLst>
              <a:ext uri="{FF2B5EF4-FFF2-40B4-BE49-F238E27FC236}">
                <a16:creationId xmlns:a16="http://schemas.microsoft.com/office/drawing/2014/main" id="{C7B6E50B-94C9-B48C-B046-10E4D438B398}"/>
              </a:ext>
            </a:extLst>
          </p:cNvPr>
          <p:cNvSpPr>
            <a:spLocks noChangeArrowheads="1"/>
          </p:cNvSpPr>
          <p:nvPr/>
        </p:nvSpPr>
        <p:spPr bwMode="auto">
          <a:xfrm>
            <a:off x="6785517" y="1987077"/>
            <a:ext cx="5406483" cy="343940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50" b="1" i="0" u="none" strike="noStrike" cap="none" normalizeH="0" baseline="0" dirty="0">
                <a:ln>
                  <a:noFill/>
                </a:ln>
                <a:solidFill>
                  <a:srgbClr val="0033B3"/>
                </a:solidFill>
                <a:effectLst/>
                <a:latin typeface="Courier New" panose="02070309020205020404" pitchFamily="49" charset="0"/>
              </a:rPr>
              <a:t>@if </a:t>
            </a:r>
            <a:r>
              <a:rPr kumimoji="0" lang="nl-NL" altLang="nl-NL" sz="1050" b="1" i="0" u="none" strike="noStrike" cap="none" normalizeH="0" baseline="0" dirty="0">
                <a:ln>
                  <a:noFill/>
                </a:ln>
                <a:solidFill>
                  <a:srgbClr val="080808"/>
                </a:solidFill>
                <a:effectLst/>
                <a:latin typeface="Courier New" panose="02070309020205020404" pitchFamily="49" charset="0"/>
              </a:rPr>
              <a:t>(</a:t>
            </a:r>
            <a:r>
              <a:rPr kumimoji="0" lang="nl-NL" altLang="nl-NL" sz="1050" b="1" i="0" u="none" strike="noStrike" cap="none" normalizeH="0" baseline="0" dirty="0">
                <a:ln>
                  <a:noFill/>
                </a:ln>
                <a:solidFill>
                  <a:srgbClr val="871094"/>
                </a:solidFill>
                <a:effectLst/>
                <a:latin typeface="Courier New" panose="02070309020205020404" pitchFamily="49" charset="0"/>
              </a:rPr>
              <a:t>student</a:t>
            </a:r>
            <a:r>
              <a:rPr kumimoji="0" lang="nl-NL" altLang="nl-NL" sz="1050" b="1" i="0" u="none" strike="noStrike" cap="none" normalizeH="0" baseline="0" dirty="0">
                <a:ln>
                  <a:noFill/>
                </a:ln>
                <a:solidFill>
                  <a:srgbClr val="080808"/>
                </a:solidFill>
                <a:effectLst/>
                <a:latin typeface="Courier New" panose="02070309020205020404" pitchFamily="49" charset="0"/>
              </a:rPr>
              <a:t>) {</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&gt;Studentnaam&lt;/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firstName</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&gt;Achternaam&lt;/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lastName</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&gt;Telefoon&lt;/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phone</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&gt;e-mail&lt;/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a </a:t>
            </a:r>
            <a:r>
              <a:rPr kumimoji="0" lang="nl-NL" altLang="nl-NL" sz="1050" b="1" i="0" u="none" strike="noStrike" cap="none" normalizeH="0" baseline="0" dirty="0">
                <a:ln>
                  <a:noFill/>
                </a:ln>
                <a:solidFill>
                  <a:srgbClr val="871094"/>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href</a:t>
            </a:r>
            <a:r>
              <a:rPr kumimoji="0" lang="nl-NL" altLang="nl-NL" sz="1050" b="1" i="0" u="none" strike="noStrike" cap="none" normalizeH="0" baseline="0" dirty="0">
                <a:ln>
                  <a:noFill/>
                </a:ln>
                <a:solidFill>
                  <a:srgbClr val="871094"/>
                </a:solidFill>
                <a:effectLst/>
                <a:latin typeface="Courier New" panose="02070309020205020404" pitchFamily="49" charset="0"/>
              </a:rPr>
              <a:t>]</a:t>
            </a:r>
            <a:r>
              <a:rPr kumimoji="0" lang="nl-NL" altLang="nl-NL" sz="1050" b="1" i="0" u="none" strike="noStrike" cap="none" normalizeH="0" baseline="0" dirty="0">
                <a:ln>
                  <a:noFill/>
                </a:ln>
                <a:solidFill>
                  <a:srgbClr val="067D17"/>
                </a:solidFill>
                <a:effectLst/>
                <a:latin typeface="Courier New" panose="02070309020205020404" pitchFamily="49" charset="0"/>
              </a:rPr>
              <a:t>="'mailto:' </a:t>
            </a:r>
            <a:r>
              <a:rPr kumimoji="0" lang="nl-NL" altLang="nl-NL" sz="1050" b="1" i="0" u="none" strike="noStrike" cap="none" normalizeH="0" baseline="0" dirty="0">
                <a:ln>
                  <a:noFill/>
                </a:ln>
                <a:solidFill>
                  <a:srgbClr val="080808"/>
                </a:solidFill>
                <a:effectLst/>
                <a:latin typeface="Courier New" panose="02070309020205020404" pitchFamily="49" charset="0"/>
              </a:rPr>
              <a: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email</a:t>
            </a:r>
            <a:r>
              <a:rPr kumimoji="0" lang="nl-NL" altLang="nl-NL" sz="1050" b="1" i="0" u="none" strike="noStrike" cap="none" normalizeH="0" baseline="0" dirty="0">
                <a:ln>
                  <a:noFill/>
                </a:ln>
                <a:solidFill>
                  <a:srgbClr val="067D17"/>
                </a:solidFill>
                <a:effectLst/>
                <a:latin typeface="Courier New" panose="02070309020205020404" pitchFamily="49" charset="0"/>
              </a:rPr>
              <a:t>"</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email</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a</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a:t>
            </a:r>
            <a:br>
              <a:rPr kumimoji="0" lang="nl-NL" altLang="nl-NL" sz="1050" b="1" i="0" u="none" strike="noStrike" cap="none" normalizeH="0" baseline="0" dirty="0">
                <a:ln>
                  <a:noFill/>
                </a:ln>
                <a:solidFill>
                  <a:srgbClr val="080808"/>
                </a:solidFill>
                <a:effectLst/>
                <a:latin typeface="Courier New" panose="02070309020205020404" pitchFamily="49" charset="0"/>
              </a:rPr>
            </a:br>
            <a:endParaRPr kumimoji="0" lang="nl-NL" altLang="nl-NL" sz="2000" b="1" i="0" u="none" strike="noStrike" cap="none" normalizeH="0" baseline="0" dirty="0">
              <a:ln>
                <a:noFill/>
              </a:ln>
              <a:solidFill>
                <a:schemeClr val="tx1"/>
              </a:solidFill>
              <a:effectLst/>
              <a:latin typeface="Arial" panose="020B0604020202020204" pitchFamily="34" charset="0"/>
            </a:endParaRPr>
          </a:p>
        </p:txBody>
      </p:sp>
      <p:cxnSp>
        <p:nvCxnSpPr>
          <p:cNvPr id="6" name="Rechte verbindingslijn met pijl 5">
            <a:extLst>
              <a:ext uri="{FF2B5EF4-FFF2-40B4-BE49-F238E27FC236}">
                <a16:creationId xmlns:a16="http://schemas.microsoft.com/office/drawing/2014/main" id="{ED22274F-91E1-F5DA-6262-64DF8B923862}"/>
              </a:ext>
            </a:extLst>
          </p:cNvPr>
          <p:cNvCxnSpPr/>
          <p:nvPr/>
        </p:nvCxnSpPr>
        <p:spPr>
          <a:xfrm flipH="1">
            <a:off x="7164659" y="1332571"/>
            <a:ext cx="1260087" cy="6545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a:extLst>
              <a:ext uri="{FF2B5EF4-FFF2-40B4-BE49-F238E27FC236}">
                <a16:creationId xmlns:a16="http://schemas.microsoft.com/office/drawing/2014/main" id="{72B849C2-8617-DD24-06DA-1EF145E51675}"/>
              </a:ext>
            </a:extLst>
          </p:cNvPr>
          <p:cNvCxnSpPr>
            <a:cxnSpLocks/>
          </p:cNvCxnSpPr>
          <p:nvPr/>
        </p:nvCxnSpPr>
        <p:spPr>
          <a:xfrm flipH="1" flipV="1">
            <a:off x="7010400" y="5015487"/>
            <a:ext cx="784302" cy="8455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86325255-B9FD-DF3C-FA0B-E7A126C1DF52}"/>
              </a:ext>
            </a:extLst>
          </p:cNvPr>
          <p:cNvCxnSpPr/>
          <p:nvPr/>
        </p:nvCxnSpPr>
        <p:spPr>
          <a:xfrm flipH="1">
            <a:off x="8114371" y="1493947"/>
            <a:ext cx="1260087" cy="6545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859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7963F-94A7-80CB-94E3-06B4494A0B93}"/>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D5B7DADF-C7E6-33B3-BB33-CBC9DACDA86A}"/>
              </a:ext>
            </a:extLst>
          </p:cNvPr>
          <p:cNvSpPr>
            <a:spLocks noGrp="1"/>
          </p:cNvSpPr>
          <p:nvPr>
            <p:ph type="ctrTitle"/>
          </p:nvPr>
        </p:nvSpPr>
        <p:spPr/>
        <p:txBody>
          <a:bodyPr/>
          <a:lstStyle/>
          <a:p>
            <a:r>
              <a:rPr lang="nl-NL" dirty="0"/>
              <a:t>Component events</a:t>
            </a:r>
          </a:p>
        </p:txBody>
      </p:sp>
    </p:spTree>
    <p:extLst>
      <p:ext uri="{BB962C8B-B14F-4D97-AF65-F5344CB8AC3E}">
        <p14:creationId xmlns:p14="http://schemas.microsoft.com/office/powerpoint/2010/main" val="3566204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1EDD24-C99B-8749-5A76-F0E034D73832}"/>
              </a:ext>
            </a:extLst>
          </p:cNvPr>
          <p:cNvSpPr>
            <a:spLocks noGrp="1"/>
          </p:cNvSpPr>
          <p:nvPr>
            <p:ph type="title"/>
          </p:nvPr>
        </p:nvSpPr>
        <p:spPr/>
        <p:txBody>
          <a:bodyPr/>
          <a:lstStyle/>
          <a:p>
            <a:r>
              <a:rPr lang="nl-NL" dirty="0"/>
              <a:t>Gebeurtenissen communiceren naar </a:t>
            </a:r>
            <a:r>
              <a:rPr lang="nl-NL" dirty="0" err="1"/>
              <a:t>parent</a:t>
            </a:r>
            <a:endParaRPr lang="nl-NL" dirty="0"/>
          </a:p>
        </p:txBody>
      </p:sp>
      <p:sp>
        <p:nvSpPr>
          <p:cNvPr id="3" name="Tijdelijke aanduiding voor inhoud 2">
            <a:extLst>
              <a:ext uri="{FF2B5EF4-FFF2-40B4-BE49-F238E27FC236}">
                <a16:creationId xmlns:a16="http://schemas.microsoft.com/office/drawing/2014/main" id="{C330FAE3-6F68-D55C-7A45-A43220ED6660}"/>
              </a:ext>
            </a:extLst>
          </p:cNvPr>
          <p:cNvSpPr>
            <a:spLocks noGrp="1"/>
          </p:cNvSpPr>
          <p:nvPr>
            <p:ph idx="1"/>
          </p:nvPr>
        </p:nvSpPr>
        <p:spPr/>
        <p:txBody>
          <a:bodyPr/>
          <a:lstStyle/>
          <a:p>
            <a:r>
              <a:rPr lang="nl-NL" dirty="0"/>
              <a:t>Een component kan de ‘</a:t>
            </a:r>
            <a:r>
              <a:rPr lang="nl-NL" dirty="0" err="1"/>
              <a:t>parent</a:t>
            </a:r>
            <a:r>
              <a:rPr lang="nl-NL" dirty="0"/>
              <a:t>’ informeren dat er ‘iets gebeurd is’ in de component</a:t>
            </a:r>
          </a:p>
          <a:p>
            <a:pPr lvl="1"/>
            <a:r>
              <a:rPr lang="nl-NL" dirty="0"/>
              <a:t>Muis klik</a:t>
            </a:r>
          </a:p>
          <a:p>
            <a:pPr lvl="1"/>
            <a:r>
              <a:rPr lang="nl-NL" dirty="0"/>
              <a:t>Muis </a:t>
            </a:r>
            <a:r>
              <a:rPr lang="nl-NL" dirty="0" err="1"/>
              <a:t>hover</a:t>
            </a:r>
            <a:endParaRPr lang="nl-NL" dirty="0"/>
          </a:p>
          <a:p>
            <a:pPr lvl="1"/>
            <a:r>
              <a:rPr lang="nl-NL" dirty="0"/>
              <a:t>Bepaalde situatie met je data</a:t>
            </a:r>
          </a:p>
          <a:p>
            <a:endParaRPr lang="nl-NL" dirty="0"/>
          </a:p>
          <a:p>
            <a:r>
              <a:rPr lang="nl-NL" dirty="0"/>
              <a:t>Maak een nieuw HTML-event:</a:t>
            </a:r>
          </a:p>
          <a:p>
            <a:r>
              <a:rPr lang="nl-NL" dirty="0"/>
              <a:t>Voorbeeld van een event ‘</a:t>
            </a:r>
            <a:r>
              <a:rPr lang="nl-NL" dirty="0" err="1"/>
              <a:t>eenEvent</a:t>
            </a:r>
            <a:r>
              <a:rPr lang="nl-NL" dirty="0"/>
              <a:t>’ dat een getal zal versturen</a:t>
            </a:r>
          </a:p>
          <a:p>
            <a:pPr lvl="1"/>
            <a:r>
              <a:rPr lang="nl-NL" dirty="0"/>
              <a:t>@Output() </a:t>
            </a:r>
            <a:r>
              <a:rPr lang="nl-NL" dirty="0" err="1"/>
              <a:t>eenEvent</a:t>
            </a:r>
            <a:r>
              <a:rPr lang="nl-NL" dirty="0"/>
              <a:t>: </a:t>
            </a:r>
            <a:r>
              <a:rPr lang="nl-NL" dirty="0" err="1"/>
              <a:t>EventEmitter</a:t>
            </a:r>
            <a:r>
              <a:rPr lang="nl-NL" dirty="0"/>
              <a:t>&lt;</a:t>
            </a:r>
            <a:r>
              <a:rPr lang="nl-NL" dirty="0" err="1"/>
              <a:t>number</a:t>
            </a:r>
            <a:r>
              <a:rPr lang="nl-NL" dirty="0"/>
              <a:t>&gt; = new </a:t>
            </a:r>
            <a:r>
              <a:rPr lang="nl-NL" dirty="0" err="1"/>
              <a:t>EventEmitter</a:t>
            </a:r>
            <a:r>
              <a:rPr lang="nl-NL" dirty="0"/>
              <a:t>&lt;</a:t>
            </a:r>
            <a:r>
              <a:rPr lang="nl-NL" dirty="0" err="1"/>
              <a:t>number</a:t>
            </a:r>
            <a:r>
              <a:rPr lang="nl-NL"/>
              <a:t>&gt;();</a:t>
            </a:r>
            <a:endParaRPr lang="nl-NL" dirty="0"/>
          </a:p>
          <a:p>
            <a:pPr lvl="1"/>
            <a:endParaRPr lang="nl-NL" dirty="0"/>
          </a:p>
        </p:txBody>
      </p:sp>
      <p:sp>
        <p:nvSpPr>
          <p:cNvPr id="4" name="Tekstvak 3">
            <a:extLst>
              <a:ext uri="{FF2B5EF4-FFF2-40B4-BE49-F238E27FC236}">
                <a16:creationId xmlns:a16="http://schemas.microsoft.com/office/drawing/2014/main" id="{6E366E9A-ACA2-2F3D-C3F6-E4E63378D052}"/>
              </a:ext>
            </a:extLst>
          </p:cNvPr>
          <p:cNvSpPr txBox="1"/>
          <p:nvPr/>
        </p:nvSpPr>
        <p:spPr>
          <a:xfrm>
            <a:off x="8525107" y="220792"/>
            <a:ext cx="3462455"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04-component-events</a:t>
            </a:r>
          </a:p>
        </p:txBody>
      </p:sp>
    </p:spTree>
    <p:extLst>
      <p:ext uri="{BB962C8B-B14F-4D97-AF65-F5344CB8AC3E}">
        <p14:creationId xmlns:p14="http://schemas.microsoft.com/office/powerpoint/2010/main" val="174536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0AD429-6B78-C8D7-369B-4A35D39114B0}"/>
              </a:ext>
            </a:extLst>
          </p:cNvPr>
          <p:cNvSpPr>
            <a:spLocks noGrp="1"/>
          </p:cNvSpPr>
          <p:nvPr>
            <p:ph type="title"/>
          </p:nvPr>
        </p:nvSpPr>
        <p:spPr/>
        <p:txBody>
          <a:bodyPr/>
          <a:lstStyle/>
          <a:p>
            <a:r>
              <a:rPr lang="nl-NL" dirty="0"/>
              <a:t>Voorbeeld event-emitter</a:t>
            </a:r>
          </a:p>
        </p:txBody>
      </p:sp>
      <p:sp>
        <p:nvSpPr>
          <p:cNvPr id="3" name="Tijdelijke aanduiding voor inhoud 2">
            <a:extLst>
              <a:ext uri="{FF2B5EF4-FFF2-40B4-BE49-F238E27FC236}">
                <a16:creationId xmlns:a16="http://schemas.microsoft.com/office/drawing/2014/main" id="{8786DA27-6EB5-08B0-0899-5EF489E9D00B}"/>
              </a:ext>
            </a:extLst>
          </p:cNvPr>
          <p:cNvSpPr>
            <a:spLocks noGrp="1"/>
          </p:cNvSpPr>
          <p:nvPr>
            <p:ph idx="1"/>
          </p:nvPr>
        </p:nvSpPr>
        <p:spPr>
          <a:xfrm>
            <a:off x="720000" y="2421649"/>
            <a:ext cx="4824634" cy="3878665"/>
          </a:xfrm>
        </p:spPr>
        <p:txBody>
          <a:bodyPr/>
          <a:lstStyle/>
          <a:p>
            <a:r>
              <a:rPr lang="nl-NL" dirty="0"/>
              <a:t>Van mouse-click op in de studenten template</a:t>
            </a:r>
          </a:p>
          <a:p>
            <a:r>
              <a:rPr lang="nl-NL" dirty="0"/>
              <a:t>Verbind met TS-code in je .ts-file</a:t>
            </a:r>
          </a:p>
          <a:p>
            <a:r>
              <a:rPr lang="nl-NL" dirty="0"/>
              <a:t>Stuur een waarde via de event-emitter</a:t>
            </a:r>
          </a:p>
          <a:p>
            <a:r>
              <a:rPr lang="nl-NL" dirty="0"/>
              <a:t>Vang het event op in de template waarin je de component gebruikt</a:t>
            </a:r>
          </a:p>
        </p:txBody>
      </p:sp>
      <p:sp>
        <p:nvSpPr>
          <p:cNvPr id="4" name="Rectangle 1">
            <a:extLst>
              <a:ext uri="{FF2B5EF4-FFF2-40B4-BE49-F238E27FC236}">
                <a16:creationId xmlns:a16="http://schemas.microsoft.com/office/drawing/2014/main" id="{D2E1AA09-FF2E-38D7-D2CE-346F3B2EDB2F}"/>
              </a:ext>
            </a:extLst>
          </p:cNvPr>
          <p:cNvSpPr>
            <a:spLocks noChangeArrowheads="1"/>
          </p:cNvSpPr>
          <p:nvPr/>
        </p:nvSpPr>
        <p:spPr bwMode="auto">
          <a:xfrm>
            <a:off x="6056608" y="2203183"/>
            <a:ext cx="6135392" cy="160043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033B3"/>
                </a:solidFill>
                <a:effectLst/>
                <a:latin typeface="Courier New" panose="02070309020205020404" pitchFamily="49" charset="0"/>
              </a:rPr>
              <a:t>export class </a:t>
            </a:r>
            <a:r>
              <a:rPr kumimoji="0" lang="nl-NL" altLang="nl-NL" sz="1000" b="0" i="0" u="none" strike="noStrike" cap="none" normalizeH="0" baseline="0" dirty="0" err="1">
                <a:ln>
                  <a:noFill/>
                </a:ln>
                <a:solidFill>
                  <a:srgbClr val="000000"/>
                </a:solidFill>
                <a:effectLst/>
                <a:latin typeface="Courier New" panose="02070309020205020404" pitchFamily="49" charset="0"/>
              </a:rPr>
              <a:t>StudentInfoComponent</a:t>
            </a:r>
            <a:r>
              <a:rPr kumimoji="0" lang="nl-NL" altLang="nl-NL" sz="1000" b="0" i="0" u="none" strike="noStrike" cap="none" normalizeH="0" baseline="0" dirty="0">
                <a:ln>
                  <a:noFill/>
                </a:ln>
                <a:solidFill>
                  <a:srgbClr val="000000"/>
                </a:solidFill>
                <a:effectLst/>
                <a:latin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9E880D"/>
                </a:solidFill>
                <a:effectLst/>
                <a:latin typeface="Courier New" panose="02070309020205020404" pitchFamily="49" charset="0"/>
              </a:rPr>
              <a:t>@Input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000000"/>
                </a:solidFill>
                <a:effectLst/>
                <a:latin typeface="Courier New" panose="02070309020205020404" pitchFamily="49" charset="0"/>
              </a:rPr>
              <a:t>Student </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000" b="0" i="0" u="none" strike="noStrike" cap="none" normalizeH="0" baseline="0" dirty="0">
                <a:ln>
                  <a:noFill/>
                </a:ln>
                <a:solidFill>
                  <a:srgbClr val="0033B3"/>
                </a:solidFill>
                <a:effectLst/>
                <a:latin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9E880D"/>
                </a:solidFill>
                <a:effectLst/>
                <a:latin typeface="Courier New" panose="02070309020205020404" pitchFamily="49" charset="0"/>
              </a:rPr>
              <a:t>@Output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871094"/>
                </a:solidFill>
                <a:effectLst/>
                <a:latin typeface="Courier New" panose="02070309020205020404" pitchFamily="49" charset="0"/>
              </a:rPr>
              <a:t>clickedOnStudentName</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830091"/>
                </a:solidFill>
                <a:effectLst/>
                <a:latin typeface="Courier New" panose="02070309020205020404" pitchFamily="49" charset="0"/>
              </a:rPr>
              <a:t>EventEmitter</a:t>
            </a: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err="1">
                <a:ln>
                  <a:noFill/>
                </a:ln>
                <a:solidFill>
                  <a:srgbClr val="0033B3"/>
                </a:solidFill>
                <a:effectLst/>
                <a:latin typeface="Courier New" panose="02070309020205020404" pitchFamily="49" charset="0"/>
              </a:rPr>
              <a:t>number</a:t>
            </a:r>
            <a:r>
              <a:rPr kumimoji="0" lang="nl-NL" altLang="nl-NL" sz="1000" b="0" i="0" u="none" strike="noStrike" cap="none" normalizeH="0" baseline="0" dirty="0">
                <a:ln>
                  <a:noFill/>
                </a:ln>
                <a:solidFill>
                  <a:srgbClr val="080808"/>
                </a:solidFill>
                <a:effectLst/>
                <a:latin typeface="Courier New" panose="02070309020205020404" pitchFamily="49" charset="0"/>
              </a:rPr>
              <a:t>&gt; = </a:t>
            </a:r>
            <a:r>
              <a:rPr kumimoji="0" lang="nl-NL" altLang="nl-NL" sz="1000" b="0" i="0" u="none" strike="noStrike" cap="none" normalizeH="0" baseline="0" dirty="0">
                <a:ln>
                  <a:noFill/>
                </a:ln>
                <a:solidFill>
                  <a:srgbClr val="0033B3"/>
                </a:solidFill>
                <a:effectLst/>
                <a:latin typeface="Courier New" panose="02070309020205020404" pitchFamily="49" charset="0"/>
              </a:rPr>
              <a:t>new </a:t>
            </a:r>
            <a:r>
              <a:rPr kumimoji="0" lang="nl-NL" altLang="nl-NL" sz="1000" b="0" i="0" u="none" strike="noStrike" cap="none" normalizeH="0" baseline="0" dirty="0" err="1">
                <a:ln>
                  <a:noFill/>
                </a:ln>
                <a:solidFill>
                  <a:srgbClr val="830091"/>
                </a:solidFill>
                <a:effectLst/>
                <a:latin typeface="Courier New" panose="02070309020205020404" pitchFamily="49" charset="0"/>
              </a:rPr>
              <a:t>EventEmitter</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914C07"/>
                </a:solidFill>
                <a:effectLst/>
                <a:latin typeface="Courier New" panose="02070309020205020404" pitchFamily="49" charset="0"/>
              </a:rPr>
              <a:t>handleStudentNameClicked</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08080"/>
                </a:solidFill>
                <a:effectLst/>
                <a:latin typeface="Courier New" panose="02070309020205020404" pitchFamily="49" charset="0"/>
              </a:rPr>
              <a:t>event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0000"/>
                </a:solidFill>
                <a:effectLst/>
                <a:latin typeface="Courier New" panose="02070309020205020404" pitchFamily="49" charset="0"/>
              </a:rPr>
              <a:t>MouseEvent</a:t>
            </a:r>
            <a:r>
              <a:rPr kumimoji="0" lang="nl-NL" altLang="nl-NL" sz="1000" b="0" i="0" u="none" strike="noStrike" cap="none" normalizeH="0" baseline="0" dirty="0">
                <a:ln>
                  <a:noFill/>
                </a:ln>
                <a:solidFill>
                  <a:srgbClr val="080808"/>
                </a:solidFill>
                <a:effectLst/>
                <a:latin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this</a:t>
            </a:r>
            <a:r>
              <a:rPr kumimoji="0" lang="nl-NL" altLang="nl-NL" sz="1000" b="0" i="0" u="none" strike="noStrike" cap="none" normalizeH="0" baseline="0" dirty="0" err="1">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clickedOnStudentName</a:t>
            </a:r>
            <a:r>
              <a:rPr kumimoji="0" lang="nl-NL" altLang="nl-NL" sz="1000" b="0" i="0" u="none" strike="noStrike" cap="none" normalizeH="0" baseline="0" dirty="0" err="1">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rPr>
              <a:t>emit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0033B3"/>
                </a:solidFill>
                <a:effectLst/>
                <a:latin typeface="Courier New" panose="02070309020205020404" pitchFamily="49" charset="0"/>
              </a:rPr>
              <a:t>this</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studentNr</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298962FB-8A32-7601-3C7C-6E18FAAC52E1}"/>
              </a:ext>
            </a:extLst>
          </p:cNvPr>
          <p:cNvSpPr>
            <a:spLocks noChangeArrowheads="1"/>
          </p:cNvSpPr>
          <p:nvPr/>
        </p:nvSpPr>
        <p:spPr bwMode="auto">
          <a:xfrm>
            <a:off x="6062958" y="4607330"/>
            <a:ext cx="5066733" cy="70788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student-info </a:t>
            </a:r>
            <a:br>
              <a:rPr kumimoji="0" lang="nl-NL" altLang="nl-NL" sz="1000" b="0" i="0" u="none" strike="noStrike" cap="none" normalizeH="0" baseline="0" dirty="0">
                <a:ln>
                  <a:noFill/>
                </a:ln>
                <a:solidFill>
                  <a:srgbClr val="0033B3"/>
                </a:solidFill>
                <a:effectLst/>
                <a:latin typeface="Courier New" panose="02070309020205020404" pitchFamily="49" charset="0"/>
              </a:rPr>
            </a:br>
            <a:r>
              <a:rPr kumimoji="0" lang="nl-NL" altLang="nl-NL" sz="1000" b="0" i="0" u="none" strike="noStrike" cap="none" normalizeH="0" baseline="0" dirty="0">
                <a:ln>
                  <a:noFill/>
                </a:ln>
                <a:solidFill>
                  <a:srgbClr val="0033B3"/>
                </a:solidFill>
                <a:effectLst/>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67D17"/>
                </a:solidFill>
                <a:effectLst/>
                <a:latin typeface="Courier New" panose="02070309020205020404" pitchFamily="49" charset="0"/>
              </a:rPr>
              <a:t>" </a:t>
            </a:r>
            <a:br>
              <a:rPr kumimoji="0" lang="nl-NL" altLang="nl-NL" sz="1000" b="0" i="0" u="none" strike="noStrike" cap="none" normalizeH="0" baseline="0" dirty="0">
                <a:ln>
                  <a:noFill/>
                </a:ln>
                <a:solidFill>
                  <a:srgbClr val="067D17"/>
                </a:solidFill>
                <a:effectLst/>
                <a:latin typeface="Courier New" panose="02070309020205020404" pitchFamily="49" charset="0"/>
              </a:rPr>
            </a:br>
            <a:r>
              <a:rPr kumimoji="0" lang="nl-NL" altLang="nl-NL" sz="1000" b="0" i="0" u="none" strike="noStrike" cap="none" normalizeH="0" baseline="0" dirty="0">
                <a:ln>
                  <a:noFill/>
                </a:ln>
                <a:solidFill>
                  <a:srgbClr val="067D17"/>
                </a:solidFill>
                <a:effectLst/>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clickedOnStudentName</a:t>
            </a:r>
            <a:r>
              <a:rPr kumimoji="0" lang="nl-NL" altLang="nl-NL" sz="1000" b="0" i="0" u="none" strike="noStrike" cap="none" normalizeH="0" baseline="0" dirty="0">
                <a:ln>
                  <a:noFill/>
                </a:ln>
                <a:solidFill>
                  <a:srgbClr val="871094"/>
                </a:solidFill>
                <a:effectLst/>
                <a:latin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rPr>
              <a:t>clickedOnStudent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30091"/>
                </a:solidFill>
                <a:effectLst/>
                <a:latin typeface="Courier New" panose="02070309020205020404" pitchFamily="49" charset="0"/>
              </a:rPr>
              <a:t>$event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student-info</a:t>
            </a:r>
            <a:r>
              <a:rPr lang="nl-NL" altLang="nl-NL" sz="1000" dirty="0">
                <a:solidFill>
                  <a:srgbClr val="080808"/>
                </a:solidFill>
                <a:latin typeface="Courier New" panose="02070309020205020404" pitchFamily="49" charset="0"/>
              </a:rPr>
              <a:t>&gt;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 name="Tekstvak 5">
            <a:extLst>
              <a:ext uri="{FF2B5EF4-FFF2-40B4-BE49-F238E27FC236}">
                <a16:creationId xmlns:a16="http://schemas.microsoft.com/office/drawing/2014/main" id="{756DB77C-9DF7-E22D-5AE3-A6EC4CBAF57A}"/>
              </a:ext>
            </a:extLst>
          </p:cNvPr>
          <p:cNvSpPr txBox="1"/>
          <p:nvPr/>
        </p:nvSpPr>
        <p:spPr>
          <a:xfrm>
            <a:off x="6093289" y="3951560"/>
            <a:ext cx="251222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a:t>
            </a:r>
            <a:r>
              <a:rPr lang="nl-NL" sz="1800" dirty="0" err="1"/>
              <a:t>parent</a:t>
            </a:r>
            <a:r>
              <a:rPr lang="nl-NL" sz="1800" dirty="0"/>
              <a:t>-template</a:t>
            </a:r>
          </a:p>
        </p:txBody>
      </p:sp>
      <p:sp>
        <p:nvSpPr>
          <p:cNvPr id="7" name="Tekstvak 6">
            <a:extLst>
              <a:ext uri="{FF2B5EF4-FFF2-40B4-BE49-F238E27FC236}">
                <a16:creationId xmlns:a16="http://schemas.microsoft.com/office/drawing/2014/main" id="{6A49F88B-9C8B-6483-9271-A5C1975C3EB8}"/>
              </a:ext>
            </a:extLst>
          </p:cNvPr>
          <p:cNvSpPr txBox="1"/>
          <p:nvPr/>
        </p:nvSpPr>
        <p:spPr>
          <a:xfrm>
            <a:off x="6056608" y="1752688"/>
            <a:ext cx="2393604"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Component definitie</a:t>
            </a:r>
          </a:p>
        </p:txBody>
      </p:sp>
      <p:sp>
        <p:nvSpPr>
          <p:cNvPr id="8" name="Rectangle 3">
            <a:extLst>
              <a:ext uri="{FF2B5EF4-FFF2-40B4-BE49-F238E27FC236}">
                <a16:creationId xmlns:a16="http://schemas.microsoft.com/office/drawing/2014/main" id="{B62EE860-902B-24B6-17FC-DAEFDF53E783}"/>
              </a:ext>
            </a:extLst>
          </p:cNvPr>
          <p:cNvSpPr>
            <a:spLocks noChangeArrowheads="1"/>
          </p:cNvSpPr>
          <p:nvPr/>
        </p:nvSpPr>
        <p:spPr bwMode="auto">
          <a:xfrm>
            <a:off x="6056608" y="923700"/>
            <a:ext cx="3724096" cy="707886"/>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span </a:t>
            </a:r>
            <a:r>
              <a:rPr kumimoji="0" lang="nl-NL" altLang="nl-NL" sz="1000" b="0" i="0" u="none" strike="noStrike" cap="none" normalizeH="0" baseline="0" dirty="0">
                <a:ln>
                  <a:noFill/>
                </a:ln>
                <a:solidFill>
                  <a:srgbClr val="174AD4"/>
                </a:solidFill>
                <a:effectLst/>
                <a:latin typeface="Courier New" panose="02070309020205020404" pitchFamily="49" charset="0"/>
              </a:rPr>
              <a:t>class</a:t>
            </a:r>
            <a:r>
              <a:rPr kumimoji="0" lang="nl-NL" altLang="nl-NL" sz="1000" b="0" i="0" u="none" strike="noStrike" cap="none" normalizeH="0" baseline="0" dirty="0">
                <a:ln>
                  <a:noFill/>
                </a:ln>
                <a:solidFill>
                  <a:srgbClr val="067D17"/>
                </a:solidFill>
                <a:effectLst/>
                <a:latin typeface="Courier New" panose="02070309020205020404" pitchFamily="49" charset="0"/>
              </a:rPr>
              <a:t>="clickable"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solidFill>
                  <a:srgbClr val="067D17"/>
                </a:solidFill>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(click)</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rPr>
              <a:t>handleStudentNameClicked</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30091"/>
                </a:solidFill>
                <a:effectLst/>
                <a:latin typeface="Courier New" panose="02070309020205020404" pitchFamily="49" charset="0"/>
              </a:rPr>
              <a:t>$event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   {{ </a:t>
            </a:r>
            <a:r>
              <a:rPr kumimoji="0" lang="nl-NL" altLang="nl-NL" sz="1000" b="0" i="0" u="none" strike="noStrike" cap="none" normalizeH="0" baseline="0" dirty="0" err="1">
                <a:ln>
                  <a:noFill/>
                </a:ln>
                <a:solidFill>
                  <a:srgbClr val="871094"/>
                </a:solidFill>
                <a:effectLst/>
                <a:latin typeface="Courier New" panose="02070309020205020404" pitchFamily="49" charset="0"/>
              </a:rPr>
              <a:t>student</a:t>
            </a:r>
            <a:r>
              <a:rPr kumimoji="0" lang="nl-NL" altLang="nl-NL" sz="1000" b="0" i="0" u="none" strike="noStrike" cap="none" normalizeH="0" baseline="0" dirty="0" err="1">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firstName</a:t>
            </a:r>
            <a:r>
              <a:rPr kumimoji="0" lang="nl-NL" altLang="nl-NL" sz="1000" b="0" i="0" u="none" strike="noStrike" cap="none" normalizeH="0" baseline="0" dirty="0">
                <a:ln>
                  <a:noFill/>
                </a:ln>
                <a:solidFill>
                  <a:srgbClr val="871094"/>
                </a:solidFill>
                <a:effectLst/>
                <a:latin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span</a:t>
            </a:r>
            <a:r>
              <a:rPr kumimoji="0" lang="nl-NL" altLang="nl-NL" sz="1000" b="0" i="0" u="none" strike="noStrike" cap="none" normalizeH="0" baseline="0" dirty="0">
                <a:ln>
                  <a:noFill/>
                </a:ln>
                <a:solidFill>
                  <a:srgbClr val="080808"/>
                </a:solidFill>
                <a:effectLst/>
                <a:latin typeface="Courier New" panose="02070309020205020404" pitchFamily="49" charset="0"/>
              </a:rPr>
              <a:t>&gt;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9" name="Tekstvak 8">
            <a:extLst>
              <a:ext uri="{FF2B5EF4-FFF2-40B4-BE49-F238E27FC236}">
                <a16:creationId xmlns:a16="http://schemas.microsoft.com/office/drawing/2014/main" id="{0DE38A53-99CC-C35E-F2ED-3CE953A5E78F}"/>
              </a:ext>
            </a:extLst>
          </p:cNvPr>
          <p:cNvSpPr txBox="1"/>
          <p:nvPr/>
        </p:nvSpPr>
        <p:spPr>
          <a:xfrm>
            <a:off x="6056608" y="478135"/>
            <a:ext cx="262924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student template</a:t>
            </a:r>
          </a:p>
        </p:txBody>
      </p:sp>
      <p:cxnSp>
        <p:nvCxnSpPr>
          <p:cNvPr id="11" name="Verbindingslijn: gebogen 10">
            <a:extLst>
              <a:ext uri="{FF2B5EF4-FFF2-40B4-BE49-F238E27FC236}">
                <a16:creationId xmlns:a16="http://schemas.microsoft.com/office/drawing/2014/main" id="{A4F61445-E46B-E27A-C001-6CEAF315A947}"/>
              </a:ext>
            </a:extLst>
          </p:cNvPr>
          <p:cNvCxnSpPr>
            <a:cxnSpLocks/>
            <a:stCxn id="8" idx="1"/>
            <a:endCxn id="4" idx="1"/>
          </p:cNvCxnSpPr>
          <p:nvPr/>
        </p:nvCxnSpPr>
        <p:spPr>
          <a:xfrm rot="10800000" flipV="1">
            <a:off x="6056608" y="1277642"/>
            <a:ext cx="12700" cy="1725759"/>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Verbindingslijn: gebogen 17">
            <a:extLst>
              <a:ext uri="{FF2B5EF4-FFF2-40B4-BE49-F238E27FC236}">
                <a16:creationId xmlns:a16="http://schemas.microsoft.com/office/drawing/2014/main" id="{03A39C20-C8AD-1CC3-FD47-FF13F7B37579}"/>
              </a:ext>
            </a:extLst>
          </p:cNvPr>
          <p:cNvCxnSpPr>
            <a:cxnSpLocks/>
            <a:endCxn id="5" idx="3"/>
          </p:cNvCxnSpPr>
          <p:nvPr/>
        </p:nvCxnSpPr>
        <p:spPr>
          <a:xfrm>
            <a:off x="8648545" y="3260389"/>
            <a:ext cx="2481146" cy="1700884"/>
          </a:xfrm>
          <a:prstGeom prst="bentConnector3">
            <a:avLst>
              <a:gd name="adj1" fmla="val 10921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Rectangle 4">
            <a:extLst>
              <a:ext uri="{FF2B5EF4-FFF2-40B4-BE49-F238E27FC236}">
                <a16:creationId xmlns:a16="http://schemas.microsoft.com/office/drawing/2014/main" id="{8C18B475-F2C6-672E-6AD7-7414397F59D0}"/>
              </a:ext>
            </a:extLst>
          </p:cNvPr>
          <p:cNvSpPr>
            <a:spLocks noChangeArrowheads="1"/>
          </p:cNvSpPr>
          <p:nvPr/>
        </p:nvSpPr>
        <p:spPr bwMode="auto">
          <a:xfrm>
            <a:off x="6062958" y="6058488"/>
            <a:ext cx="5051960" cy="55399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err="1">
                <a:ln>
                  <a:noFill/>
                </a:ln>
                <a:solidFill>
                  <a:srgbClr val="914C07"/>
                </a:solidFill>
                <a:effectLst/>
                <a:latin typeface="Courier New" panose="02070309020205020404" pitchFamily="49" charset="0"/>
              </a:rPr>
              <a:t>clickedOnStudent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080808"/>
                </a:solidFill>
                <a:effectLst/>
                <a:latin typeface="Courier New" panose="02070309020205020404" pitchFamily="49" charset="0"/>
              </a:rPr>
              <a:t>studentNr</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number</a:t>
            </a:r>
            <a:r>
              <a:rPr kumimoji="0" lang="nl-NL" altLang="nl-NL" sz="1000" b="0" i="0" u="none" strike="noStrike" cap="none" normalizeH="0" baseline="0" dirty="0">
                <a:ln>
                  <a:noFill/>
                </a:ln>
                <a:solidFill>
                  <a:srgbClr val="080808"/>
                </a:solidFill>
                <a:effectLst/>
                <a:latin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1" u="none" strike="noStrike" cap="none" normalizeH="0" baseline="0" dirty="0">
                <a:ln>
                  <a:noFill/>
                </a:ln>
                <a:solidFill>
                  <a:srgbClr val="080808"/>
                </a:solidFill>
                <a:effectLst/>
                <a:latin typeface="Courier New" panose="02070309020205020404" pitchFamily="49" charset="0"/>
              </a:rPr>
              <a:t>alert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080808"/>
                </a:solidFill>
                <a:effectLst/>
                <a:latin typeface="Courier New" panose="02070309020205020404" pitchFamily="49" charset="0"/>
              </a:rPr>
              <a:t>studentNr</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7" name="Tekstvak 26">
            <a:extLst>
              <a:ext uri="{FF2B5EF4-FFF2-40B4-BE49-F238E27FC236}">
                <a16:creationId xmlns:a16="http://schemas.microsoft.com/office/drawing/2014/main" id="{309C567A-6D32-0606-9296-FCC2E3ACD0FF}"/>
              </a:ext>
            </a:extLst>
          </p:cNvPr>
          <p:cNvSpPr txBox="1"/>
          <p:nvPr/>
        </p:nvSpPr>
        <p:spPr>
          <a:xfrm>
            <a:off x="6062958" y="5564968"/>
            <a:ext cx="2154757"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a:t>
            </a:r>
            <a:r>
              <a:rPr lang="nl-NL" sz="1800" dirty="0" err="1"/>
              <a:t>parent</a:t>
            </a:r>
            <a:r>
              <a:rPr lang="nl-NL" sz="1800" dirty="0"/>
              <a:t> code</a:t>
            </a:r>
          </a:p>
        </p:txBody>
      </p:sp>
      <p:cxnSp>
        <p:nvCxnSpPr>
          <p:cNvPr id="29" name="Verbindingslijn: gebogen 28">
            <a:extLst>
              <a:ext uri="{FF2B5EF4-FFF2-40B4-BE49-F238E27FC236}">
                <a16:creationId xmlns:a16="http://schemas.microsoft.com/office/drawing/2014/main" id="{B4F0916C-A984-50AF-2517-66C01E606B5E}"/>
              </a:ext>
            </a:extLst>
          </p:cNvPr>
          <p:cNvCxnSpPr>
            <a:cxnSpLocks/>
            <a:endCxn id="26" idx="3"/>
          </p:cNvCxnSpPr>
          <p:nvPr/>
        </p:nvCxnSpPr>
        <p:spPr>
          <a:xfrm>
            <a:off x="8685854" y="5168590"/>
            <a:ext cx="2429064" cy="1166897"/>
          </a:xfrm>
          <a:prstGeom prst="bentConnector3">
            <a:avLst>
              <a:gd name="adj1" fmla="val 10941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DF0AEB7-6C41-D369-A962-D7492A83099E}"/>
              </a:ext>
            </a:extLst>
          </p:cNvPr>
          <p:cNvSpPr>
            <a:spLocks noGrp="1"/>
          </p:cNvSpPr>
          <p:nvPr>
            <p:ph type="ctrTitle"/>
          </p:nvPr>
        </p:nvSpPr>
        <p:spPr/>
        <p:txBody>
          <a:bodyPr/>
          <a:lstStyle/>
          <a:p>
            <a:r>
              <a:rPr lang="nl-NL" dirty="0"/>
              <a:t>Klassen toewijzen met data</a:t>
            </a:r>
          </a:p>
        </p:txBody>
      </p:sp>
    </p:spTree>
    <p:extLst>
      <p:ext uri="{BB962C8B-B14F-4D97-AF65-F5344CB8AC3E}">
        <p14:creationId xmlns:p14="http://schemas.microsoft.com/office/powerpoint/2010/main" val="2381367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F7AE-9BCF-5F4A-9771-7D5CF0DCDD2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0647F8-C123-676C-91DF-8994A69D5C97}"/>
              </a:ext>
            </a:extLst>
          </p:cNvPr>
          <p:cNvSpPr>
            <a:spLocks noGrp="1"/>
          </p:cNvSpPr>
          <p:nvPr>
            <p:ph type="title"/>
          </p:nvPr>
        </p:nvSpPr>
        <p:spPr>
          <a:xfrm>
            <a:off x="719998" y="522513"/>
            <a:ext cx="10692000" cy="1408654"/>
          </a:xfrm>
        </p:spPr>
        <p:txBody>
          <a:bodyPr/>
          <a:lstStyle/>
          <a:p>
            <a:r>
              <a:rPr lang="nl-NL" dirty="0"/>
              <a:t>Arrays en lijsten</a:t>
            </a:r>
          </a:p>
        </p:txBody>
      </p:sp>
      <p:sp>
        <p:nvSpPr>
          <p:cNvPr id="3" name="Tijdelijke aanduiding voor inhoud 2">
            <a:extLst>
              <a:ext uri="{FF2B5EF4-FFF2-40B4-BE49-F238E27FC236}">
                <a16:creationId xmlns:a16="http://schemas.microsoft.com/office/drawing/2014/main" id="{77BF92D9-B0FA-6487-8090-6667462B4530}"/>
              </a:ext>
            </a:extLst>
          </p:cNvPr>
          <p:cNvSpPr>
            <a:spLocks noGrp="1"/>
          </p:cNvSpPr>
          <p:nvPr>
            <p:ph idx="1"/>
          </p:nvPr>
        </p:nvSpPr>
        <p:spPr>
          <a:xfrm>
            <a:off x="720725" y="2420938"/>
            <a:ext cx="10691813" cy="1810950"/>
          </a:xfrm>
        </p:spPr>
        <p:txBody>
          <a:bodyPr/>
          <a:lstStyle/>
          <a:p>
            <a:r>
              <a:rPr lang="nl-NL" dirty="0"/>
              <a:t>Lijsten kun je eenvoudig maken door arrays in </a:t>
            </a:r>
            <a:r>
              <a:rPr lang="nl-NL" dirty="0" err="1"/>
              <a:t>TypeScript</a:t>
            </a:r>
            <a:r>
              <a:rPr lang="nl-NL" dirty="0"/>
              <a:t> te declareren</a:t>
            </a:r>
          </a:p>
          <a:p>
            <a:r>
              <a:rPr lang="nl-NL" dirty="0"/>
              <a:t>Gebruik in de HTML een </a:t>
            </a:r>
            <a:r>
              <a:rPr lang="nl-NL" dirty="0" err="1"/>
              <a:t>for</a:t>
            </a:r>
            <a:r>
              <a:rPr lang="nl-NL" dirty="0"/>
              <a:t>-lus:</a:t>
            </a:r>
          </a:p>
          <a:p>
            <a:pPr lvl="1"/>
            <a:r>
              <a:rPr lang="nl-NL" dirty="0"/>
              <a:t>@for(…. ; track ….){…}</a:t>
            </a:r>
          </a:p>
          <a:p>
            <a:r>
              <a:rPr lang="nl-NL" dirty="0"/>
              <a:t>Is de array nog leeg / </a:t>
            </a:r>
            <a:r>
              <a:rPr lang="nl-NL" dirty="0" err="1"/>
              <a:t>undefined</a:t>
            </a:r>
            <a:r>
              <a:rPr lang="nl-NL" dirty="0"/>
              <a:t>:</a:t>
            </a:r>
          </a:p>
          <a:p>
            <a:pPr lvl="1"/>
            <a:r>
              <a:rPr lang="nl-NL" dirty="0"/>
              <a:t>@empty() { &lt;p&gt;Nog geen data&lt;/p&gt; }</a:t>
            </a:r>
          </a:p>
        </p:txBody>
      </p:sp>
      <p:sp>
        <p:nvSpPr>
          <p:cNvPr id="15" name="Rectangle 1">
            <a:extLst>
              <a:ext uri="{FF2B5EF4-FFF2-40B4-BE49-F238E27FC236}">
                <a16:creationId xmlns:a16="http://schemas.microsoft.com/office/drawing/2014/main" id="{2B96D3CE-C618-90AC-913F-D72E5F7BEE01}"/>
              </a:ext>
            </a:extLst>
          </p:cNvPr>
          <p:cNvSpPr>
            <a:spLocks noChangeArrowheads="1"/>
          </p:cNvSpPr>
          <p:nvPr/>
        </p:nvSpPr>
        <p:spPr bwMode="auto">
          <a:xfrm>
            <a:off x="624469" y="5313998"/>
            <a:ext cx="8417689" cy="1477328"/>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constructor</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'Martin'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'Molema'</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'martin.molema@nhlstenden.com'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'Jan'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'Jansen'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'06-123123123'</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'jan.jansen@nhlstenden.com'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'Kees'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'de Vries'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'kees.de.vries@nhlstenden.com'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'Harry'</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'Pieterson'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'harry.pieterson@nhlstenden.com'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'Albert'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'Kolhoorn'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'albert.kolhoorn@nhlstenden.com'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6" name="Rectangle 2">
            <a:extLst>
              <a:ext uri="{FF2B5EF4-FFF2-40B4-BE49-F238E27FC236}">
                <a16:creationId xmlns:a16="http://schemas.microsoft.com/office/drawing/2014/main" id="{E5C32FC0-6986-302C-24BD-5659C9FD3E6B}"/>
              </a:ext>
            </a:extLst>
          </p:cNvPr>
          <p:cNvSpPr>
            <a:spLocks noChangeArrowheads="1"/>
          </p:cNvSpPr>
          <p:nvPr/>
        </p:nvSpPr>
        <p:spPr bwMode="auto">
          <a:xfrm>
            <a:off x="624469" y="4495943"/>
            <a:ext cx="4262705" cy="553998"/>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@for </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of </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track </a:t>
            </a:r>
            <a:r>
              <a:rPr kumimoji="0" lang="nl-NL" altLang="nl-NL" sz="1000" b="1"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email</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7" name="Tekstvak 16">
            <a:extLst>
              <a:ext uri="{FF2B5EF4-FFF2-40B4-BE49-F238E27FC236}">
                <a16:creationId xmlns:a16="http://schemas.microsoft.com/office/drawing/2014/main" id="{89A19708-491B-E760-C38A-725D6CD16C33}"/>
              </a:ext>
            </a:extLst>
          </p:cNvPr>
          <p:cNvSpPr txBox="1"/>
          <p:nvPr/>
        </p:nvSpPr>
        <p:spPr>
          <a:xfrm>
            <a:off x="8426605" y="326853"/>
            <a:ext cx="3462455"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05-data-driven-styling</a:t>
            </a:r>
          </a:p>
        </p:txBody>
      </p:sp>
    </p:spTree>
    <p:extLst>
      <p:ext uri="{BB962C8B-B14F-4D97-AF65-F5344CB8AC3E}">
        <p14:creationId xmlns:p14="http://schemas.microsoft.com/office/powerpoint/2010/main" val="744003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D2C50-3128-1537-5E80-2AB18F36356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8CD72C5-80A4-CCB1-A3A6-CC60676F2260}"/>
              </a:ext>
            </a:extLst>
          </p:cNvPr>
          <p:cNvSpPr>
            <a:spLocks noGrp="1"/>
          </p:cNvSpPr>
          <p:nvPr>
            <p:ph type="title"/>
          </p:nvPr>
        </p:nvSpPr>
        <p:spPr>
          <a:xfrm>
            <a:off x="719998" y="522513"/>
            <a:ext cx="10692000" cy="1408654"/>
          </a:xfrm>
        </p:spPr>
        <p:txBody>
          <a:bodyPr/>
          <a:lstStyle/>
          <a:p>
            <a:r>
              <a:rPr lang="nl-NL" dirty="0"/>
              <a:t>Aansturen van opmaak met gegevens</a:t>
            </a:r>
          </a:p>
        </p:txBody>
      </p:sp>
      <p:sp>
        <p:nvSpPr>
          <p:cNvPr id="3" name="Tijdelijke aanduiding voor inhoud 2">
            <a:extLst>
              <a:ext uri="{FF2B5EF4-FFF2-40B4-BE49-F238E27FC236}">
                <a16:creationId xmlns:a16="http://schemas.microsoft.com/office/drawing/2014/main" id="{907FDC6D-54BF-CAA9-CFE9-3E55870264CD}"/>
              </a:ext>
            </a:extLst>
          </p:cNvPr>
          <p:cNvSpPr>
            <a:spLocks noGrp="1"/>
          </p:cNvSpPr>
          <p:nvPr>
            <p:ph idx="1"/>
          </p:nvPr>
        </p:nvSpPr>
        <p:spPr>
          <a:xfrm>
            <a:off x="720000" y="2421649"/>
            <a:ext cx="10692000" cy="3878665"/>
          </a:xfrm>
        </p:spPr>
        <p:txBody>
          <a:bodyPr/>
          <a:lstStyle/>
          <a:p>
            <a:r>
              <a:rPr lang="nl-NL" dirty="0"/>
              <a:t>Verschillende methoden</a:t>
            </a:r>
          </a:p>
          <a:p>
            <a:r>
              <a:rPr lang="nl-NL" dirty="0"/>
              <a:t>Wel doen:</a:t>
            </a:r>
          </a:p>
          <a:p>
            <a:pPr lvl="1"/>
            <a:r>
              <a:rPr lang="nl-NL" dirty="0"/>
              <a:t>[</a:t>
            </a:r>
            <a:r>
              <a:rPr lang="nl-NL" dirty="0" err="1"/>
              <a:t>class.mijnklassenaam</a:t>
            </a:r>
            <a:r>
              <a:rPr lang="nl-NL" dirty="0"/>
              <a:t>]=“</a:t>
            </a:r>
            <a:r>
              <a:rPr lang="nl-NL" dirty="0" err="1"/>
              <a:t>boolean-expression</a:t>
            </a:r>
            <a:r>
              <a:rPr lang="nl-NL" dirty="0"/>
              <a:t>”</a:t>
            </a:r>
          </a:p>
          <a:p>
            <a:r>
              <a:rPr lang="nl-NL" dirty="0"/>
              <a:t>Beter niet doen:</a:t>
            </a:r>
          </a:p>
          <a:p>
            <a:pPr lvl="1"/>
            <a:r>
              <a:rPr lang="nl-NL" dirty="0"/>
              <a:t>[</a:t>
            </a:r>
            <a:r>
              <a:rPr lang="nl-NL" dirty="0" err="1"/>
              <a:t>style.background-color</a:t>
            </a:r>
            <a:r>
              <a:rPr lang="nl-NL" dirty="0"/>
              <a:t>]=“string-</a:t>
            </a:r>
            <a:r>
              <a:rPr lang="nl-NL" dirty="0" err="1"/>
              <a:t>expression</a:t>
            </a:r>
            <a:r>
              <a:rPr lang="nl-NL" dirty="0"/>
              <a:t>”</a:t>
            </a:r>
          </a:p>
          <a:p>
            <a:pPr lvl="1"/>
            <a:r>
              <a:rPr lang="nl-NL" dirty="0"/>
              <a:t>[</a:t>
            </a:r>
            <a:r>
              <a:rPr lang="nl-NL" dirty="0" err="1"/>
              <a:t>style.width.px</a:t>
            </a:r>
            <a:r>
              <a:rPr lang="nl-NL" dirty="0"/>
              <a:t>]=“</a:t>
            </a:r>
            <a:r>
              <a:rPr lang="nl-NL" dirty="0" err="1"/>
              <a:t>numeric-expression</a:t>
            </a:r>
            <a:r>
              <a:rPr lang="nl-NL" dirty="0"/>
              <a:t>”</a:t>
            </a:r>
          </a:p>
          <a:p>
            <a:pPr lvl="1"/>
            <a:endParaRPr lang="nl-NL" dirty="0"/>
          </a:p>
          <a:p>
            <a:r>
              <a:rPr lang="nl-NL" dirty="0"/>
              <a:t>Laatste twee kunnen problemen opleveren bij </a:t>
            </a:r>
            <a:r>
              <a:rPr lang="nl-NL" dirty="0" err="1"/>
              <a:t>deployment</a:t>
            </a:r>
            <a:r>
              <a:rPr lang="nl-NL" dirty="0"/>
              <a:t> met ‘Content-Security-policy’: je moet dan onveiligheid accepteren…..</a:t>
            </a:r>
          </a:p>
        </p:txBody>
      </p:sp>
      <p:sp>
        <p:nvSpPr>
          <p:cNvPr id="14" name="Tekstvak 13">
            <a:extLst>
              <a:ext uri="{FF2B5EF4-FFF2-40B4-BE49-F238E27FC236}">
                <a16:creationId xmlns:a16="http://schemas.microsoft.com/office/drawing/2014/main" id="{D901B075-BB71-9286-674E-85EFC711B620}"/>
              </a:ext>
            </a:extLst>
          </p:cNvPr>
          <p:cNvSpPr txBox="1"/>
          <p:nvPr/>
        </p:nvSpPr>
        <p:spPr>
          <a:xfrm>
            <a:off x="1002217" y="6396335"/>
            <a:ext cx="11241822" cy="461665"/>
          </a:xfrm>
          <a:prstGeom prst="rect">
            <a:avLst/>
          </a:prstGeom>
          <a:noFill/>
        </p:spPr>
        <p:txBody>
          <a:bodyPr wrap="square">
            <a:spAutoFit/>
          </a:bodyPr>
          <a:lstStyle/>
          <a:p>
            <a:pPr algn="r"/>
            <a:r>
              <a:rPr lang="nl-NL" dirty="0">
                <a:hlinkClick r:id="rId3"/>
              </a:rPr>
              <a:t>https://developer.mozilla.org/en-US/docs/Web/HTTP/CSP</a:t>
            </a:r>
            <a:r>
              <a:rPr lang="nl-NL" dirty="0"/>
              <a:t> </a:t>
            </a:r>
          </a:p>
        </p:txBody>
      </p:sp>
    </p:spTree>
    <p:extLst>
      <p:ext uri="{BB962C8B-B14F-4D97-AF65-F5344CB8AC3E}">
        <p14:creationId xmlns:p14="http://schemas.microsoft.com/office/powerpoint/2010/main" val="1085867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23CCEF-C202-42F3-9CD6-00AA0DA7E50C}"/>
              </a:ext>
            </a:extLst>
          </p:cNvPr>
          <p:cNvSpPr>
            <a:spLocks noGrp="1"/>
          </p:cNvSpPr>
          <p:nvPr>
            <p:ph type="title"/>
          </p:nvPr>
        </p:nvSpPr>
        <p:spPr/>
        <p:txBody>
          <a:bodyPr/>
          <a:lstStyle/>
          <a:p>
            <a:r>
              <a:rPr lang="nl-NL" dirty="0"/>
              <a:t>Voorbeeld</a:t>
            </a:r>
          </a:p>
        </p:txBody>
      </p:sp>
      <p:sp>
        <p:nvSpPr>
          <p:cNvPr id="4" name="Rectangle 1">
            <a:extLst>
              <a:ext uri="{FF2B5EF4-FFF2-40B4-BE49-F238E27FC236}">
                <a16:creationId xmlns:a16="http://schemas.microsoft.com/office/drawing/2014/main" id="{2F83AE86-0CCE-1273-4847-970551E8E3E5}"/>
              </a:ext>
            </a:extLst>
          </p:cNvPr>
          <p:cNvSpPr>
            <a:spLocks noChangeArrowheads="1"/>
          </p:cNvSpPr>
          <p:nvPr/>
        </p:nvSpPr>
        <p:spPr bwMode="auto">
          <a:xfrm>
            <a:off x="719998" y="2730473"/>
            <a:ext cx="6601521" cy="40011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span </a:t>
            </a:r>
            <a:r>
              <a:rPr kumimoji="0" lang="nl-NL" altLang="nl-NL" sz="1000" b="1" i="0" u="none" strike="noStrike" cap="none" normalizeH="0" baseline="0" dirty="0">
                <a:ln>
                  <a:noFill/>
                </a:ln>
                <a:solidFill>
                  <a:srgbClr val="871094"/>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style.background-color</a:t>
            </a:r>
            <a:r>
              <a:rPr kumimoji="0" lang="nl-NL" altLang="nl-NL" sz="1000" b="1" i="0" u="none" strike="noStrike" cap="none" normalizeH="0" baseline="0" dirty="0">
                <a:ln>
                  <a:noFill/>
                </a:ln>
                <a:solidFill>
                  <a:srgbClr val="871094"/>
                </a:solidFill>
                <a:effectLst/>
                <a:latin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lastName</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'Molema'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'pink'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inherit</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firstName</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span</a:t>
            </a:r>
            <a:r>
              <a:rPr kumimoji="0" lang="nl-NL" altLang="nl-NL" sz="1000" b="1" i="0" u="none" strike="noStrike" cap="none" normalizeH="0" baseline="0" dirty="0">
                <a:ln>
                  <a:noFill/>
                </a:ln>
                <a:solidFill>
                  <a:srgbClr val="080808"/>
                </a:solidFill>
                <a:effectLst/>
                <a:latin typeface="Courier New" panose="02070309020205020404" pitchFamily="49" charset="0"/>
              </a:rPr>
              <a:t>&gt;</a:t>
            </a:r>
            <a:endParaRPr kumimoji="0" lang="nl-NL" altLang="nl-NL" sz="1800" b="1" i="0" u="none" strike="noStrike" cap="none" normalizeH="0" baseline="0" dirty="0">
              <a:ln>
                <a:noFill/>
              </a:ln>
              <a:solidFill>
                <a:schemeClr val="tx1"/>
              </a:solidFill>
              <a:effectLst/>
              <a:latin typeface="Arial" panose="020B0604020202020204" pitchFamily="34" charset="0"/>
            </a:endParaRPr>
          </a:p>
        </p:txBody>
      </p:sp>
      <p:sp>
        <p:nvSpPr>
          <p:cNvPr id="5" name="Tekstvak 4">
            <a:extLst>
              <a:ext uri="{FF2B5EF4-FFF2-40B4-BE49-F238E27FC236}">
                <a16:creationId xmlns:a16="http://schemas.microsoft.com/office/drawing/2014/main" id="{9B28AB8A-5C3D-9553-AA20-AC274119C7BE}"/>
              </a:ext>
            </a:extLst>
          </p:cNvPr>
          <p:cNvSpPr txBox="1"/>
          <p:nvPr/>
        </p:nvSpPr>
        <p:spPr>
          <a:xfrm>
            <a:off x="719998" y="2292825"/>
            <a:ext cx="262924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student template</a:t>
            </a:r>
          </a:p>
        </p:txBody>
      </p:sp>
      <p:sp>
        <p:nvSpPr>
          <p:cNvPr id="6" name="Rectangle 2">
            <a:extLst>
              <a:ext uri="{FF2B5EF4-FFF2-40B4-BE49-F238E27FC236}">
                <a16:creationId xmlns:a16="http://schemas.microsoft.com/office/drawing/2014/main" id="{21B60F11-674E-E8FE-317E-5E726DDA0510}"/>
              </a:ext>
            </a:extLst>
          </p:cNvPr>
          <p:cNvSpPr>
            <a:spLocks noChangeArrowheads="1"/>
          </p:cNvSpPr>
          <p:nvPr/>
        </p:nvSpPr>
        <p:spPr bwMode="auto">
          <a:xfrm>
            <a:off x="897673" y="4075320"/>
            <a:ext cx="7494359"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@for </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of </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track </a:t>
            </a:r>
            <a:r>
              <a:rPr kumimoji="0" lang="nl-NL" altLang="nl-NL" sz="1000" b="1"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email</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 </a:t>
            </a:r>
            <a:r>
              <a:rPr kumimoji="0" lang="nl-NL" altLang="nl-NL" sz="1000" b="1" i="0" u="none" strike="noStrike" cap="none" normalizeH="0" baseline="0" dirty="0">
                <a:ln>
                  <a:noFill/>
                </a:ln>
                <a:solidFill>
                  <a:srgbClr val="174AD4"/>
                </a:solidFill>
                <a:effectLst/>
                <a:latin typeface="Courier New" panose="02070309020205020404" pitchFamily="49" charset="0"/>
                <a:cs typeface="Courier New" panose="02070309020205020404" pitchFamily="49" charset="0"/>
              </a:rPr>
              <a:t>class</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class.selected</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selectedStudent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(click)</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handleClickStudent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hr</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7" name="Tekstvak 6">
            <a:extLst>
              <a:ext uri="{FF2B5EF4-FFF2-40B4-BE49-F238E27FC236}">
                <a16:creationId xmlns:a16="http://schemas.microsoft.com/office/drawing/2014/main" id="{19E57EA2-FE16-11C3-EF93-D50665EDD59E}"/>
              </a:ext>
            </a:extLst>
          </p:cNvPr>
          <p:cNvSpPr txBox="1"/>
          <p:nvPr/>
        </p:nvSpPr>
        <p:spPr>
          <a:xfrm>
            <a:off x="719998" y="3542752"/>
            <a:ext cx="251222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a:t>
            </a:r>
            <a:r>
              <a:rPr lang="nl-NL" sz="1800" dirty="0" err="1"/>
              <a:t>parent</a:t>
            </a:r>
            <a:r>
              <a:rPr lang="nl-NL" sz="1800" dirty="0"/>
              <a:t> template</a:t>
            </a:r>
          </a:p>
        </p:txBody>
      </p:sp>
    </p:spTree>
    <p:extLst>
      <p:ext uri="{BB962C8B-B14F-4D97-AF65-F5344CB8AC3E}">
        <p14:creationId xmlns:p14="http://schemas.microsoft.com/office/powerpoint/2010/main" val="1112261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77CCC-043E-20A5-85CD-AB92093372E7}"/>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E85EEF7A-0790-A5E9-3FEE-B8FDCC95A17F}"/>
              </a:ext>
            </a:extLst>
          </p:cNvPr>
          <p:cNvSpPr>
            <a:spLocks noGrp="1"/>
          </p:cNvSpPr>
          <p:nvPr>
            <p:ph type="ctrTitle"/>
          </p:nvPr>
        </p:nvSpPr>
        <p:spPr/>
        <p:txBody>
          <a:bodyPr/>
          <a:lstStyle/>
          <a:p>
            <a:r>
              <a:rPr lang="nl-NL" dirty="0"/>
              <a:t>Routing</a:t>
            </a:r>
          </a:p>
        </p:txBody>
      </p:sp>
    </p:spTree>
    <p:extLst>
      <p:ext uri="{BB962C8B-B14F-4D97-AF65-F5344CB8AC3E}">
        <p14:creationId xmlns:p14="http://schemas.microsoft.com/office/powerpoint/2010/main" val="4174195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0D274E-A4EC-0783-A596-899A35CA3579}"/>
              </a:ext>
            </a:extLst>
          </p:cNvPr>
          <p:cNvSpPr>
            <a:spLocks noGrp="1"/>
          </p:cNvSpPr>
          <p:nvPr>
            <p:ph type="title"/>
          </p:nvPr>
        </p:nvSpPr>
        <p:spPr/>
        <p:txBody>
          <a:bodyPr/>
          <a:lstStyle/>
          <a:p>
            <a:r>
              <a:rPr lang="nl-NL" dirty="0"/>
              <a:t>Routing in een SPA</a:t>
            </a:r>
          </a:p>
        </p:txBody>
      </p:sp>
      <p:sp>
        <p:nvSpPr>
          <p:cNvPr id="3" name="Tijdelijke aanduiding voor inhoud 2">
            <a:extLst>
              <a:ext uri="{FF2B5EF4-FFF2-40B4-BE49-F238E27FC236}">
                <a16:creationId xmlns:a16="http://schemas.microsoft.com/office/drawing/2014/main" id="{113BF824-847A-D045-9327-D7BE00159DD7}"/>
              </a:ext>
            </a:extLst>
          </p:cNvPr>
          <p:cNvSpPr>
            <a:spLocks noGrp="1"/>
          </p:cNvSpPr>
          <p:nvPr>
            <p:ph idx="1"/>
          </p:nvPr>
        </p:nvSpPr>
        <p:spPr/>
        <p:txBody>
          <a:bodyPr/>
          <a:lstStyle/>
          <a:p>
            <a:r>
              <a:rPr lang="nl-NL" dirty="0"/>
              <a:t>Hoe maak je van een Single Page Application (SPA) een applicatie die wel meerdere pagina’s kan weergeven</a:t>
            </a:r>
          </a:p>
          <a:p>
            <a:r>
              <a:rPr lang="nl-NL" dirty="0"/>
              <a:t>SPA </a:t>
            </a:r>
            <a:r>
              <a:rPr lang="nl-NL" dirty="0">
                <a:sym typeface="Wingdings" panose="05000000000000000000" pitchFamily="2" charset="2"/>
              </a:rPr>
              <a:t> gaat over techniek</a:t>
            </a:r>
          </a:p>
          <a:p>
            <a:r>
              <a:rPr lang="nl-NL" dirty="0">
                <a:sym typeface="Wingdings" panose="05000000000000000000" pitchFamily="2" charset="2"/>
              </a:rPr>
              <a:t>Routing  gaat over functionaliteit</a:t>
            </a:r>
          </a:p>
          <a:p>
            <a:endParaRPr lang="nl-NL" dirty="0">
              <a:sym typeface="Wingdings" panose="05000000000000000000" pitchFamily="2" charset="2"/>
            </a:endParaRPr>
          </a:p>
          <a:p>
            <a:pPr marL="0" indent="0" algn="ctr">
              <a:buNone/>
            </a:pPr>
            <a:r>
              <a:rPr lang="nl-NL" sz="3600" b="1" dirty="0">
                <a:sym typeface="Wingdings" panose="05000000000000000000" pitchFamily="2" charset="2"/>
              </a:rPr>
              <a:t>Routing</a:t>
            </a:r>
            <a:r>
              <a:rPr lang="nl-NL" dirty="0">
                <a:sym typeface="Wingdings" panose="05000000000000000000" pitchFamily="2" charset="2"/>
              </a:rPr>
              <a:t>: </a:t>
            </a:r>
          </a:p>
          <a:p>
            <a:pPr marL="0" indent="0" algn="ctr">
              <a:buNone/>
            </a:pPr>
            <a:r>
              <a:rPr lang="nl-NL" sz="2800" dirty="0">
                <a:sym typeface="Wingdings" panose="05000000000000000000" pitchFamily="2" charset="2"/>
              </a:rPr>
              <a:t>het verbinden van een URL (-patroon) aan een Component</a:t>
            </a:r>
            <a:endParaRPr lang="nl-NL" sz="2800" dirty="0"/>
          </a:p>
        </p:txBody>
      </p:sp>
      <p:sp>
        <p:nvSpPr>
          <p:cNvPr id="4" name="Tekstvak 3">
            <a:extLst>
              <a:ext uri="{FF2B5EF4-FFF2-40B4-BE49-F238E27FC236}">
                <a16:creationId xmlns:a16="http://schemas.microsoft.com/office/drawing/2014/main" id="{7359AC97-39BF-D42B-A62B-1077610CE2DB}"/>
              </a:ext>
            </a:extLst>
          </p:cNvPr>
          <p:cNvSpPr txBox="1"/>
          <p:nvPr/>
        </p:nvSpPr>
        <p:spPr>
          <a:xfrm>
            <a:off x="10203366" y="131582"/>
            <a:ext cx="1812074"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06-Routing</a:t>
            </a:r>
          </a:p>
        </p:txBody>
      </p:sp>
    </p:spTree>
    <p:extLst>
      <p:ext uri="{BB962C8B-B14F-4D97-AF65-F5344CB8AC3E}">
        <p14:creationId xmlns:p14="http://schemas.microsoft.com/office/powerpoint/2010/main" val="3081051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719998" y="522513"/>
            <a:ext cx="10692000" cy="1408654"/>
          </a:xfrm>
        </p:spPr>
        <p:txBody>
          <a:bodyPr/>
          <a:lstStyle/>
          <a:p>
            <a:r>
              <a:rPr lang="nl-NL" dirty="0"/>
              <a:t>Traditioneel</a:t>
            </a:r>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64" y="2649991"/>
            <a:ext cx="4610100" cy="3343275"/>
          </a:xfrm>
          <a:prstGeom prst="rect">
            <a:avLst/>
          </a:prstGeom>
        </p:spPr>
      </p:pic>
      <p:sp>
        <p:nvSpPr>
          <p:cNvPr id="2" name="Tekstvak 1"/>
          <p:cNvSpPr txBox="1"/>
          <p:nvPr/>
        </p:nvSpPr>
        <p:spPr>
          <a:xfrm>
            <a:off x="6139543" y="2035629"/>
            <a:ext cx="5943600" cy="3693319"/>
          </a:xfrm>
          <a:prstGeom prst="rect">
            <a:avLst/>
          </a:prstGeom>
          <a:noFill/>
        </p:spPr>
        <p:txBody>
          <a:bodyPr wrap="square" rtlCol="0">
            <a:spAutoFit/>
          </a:bodyPr>
          <a:lstStyle/>
          <a:p>
            <a:pPr marL="342900" indent="-342900">
              <a:buFont typeface="+mj-lt"/>
              <a:buAutoNum type="arabicPeriod"/>
            </a:pPr>
            <a:r>
              <a:rPr lang="nl-NL" dirty="0"/>
              <a:t>Client vraagt URL op</a:t>
            </a:r>
          </a:p>
          <a:p>
            <a:pPr marL="342900" indent="-342900">
              <a:buFont typeface="+mj-lt"/>
              <a:buAutoNum type="arabicPeriod"/>
            </a:pPr>
            <a:r>
              <a:rPr lang="nl-NL" dirty="0"/>
              <a:t>Server maakt documenten</a:t>
            </a:r>
          </a:p>
          <a:p>
            <a:pPr marL="800100" lvl="1" indent="-342900">
              <a:buFont typeface="+mj-lt"/>
              <a:buAutoNum type="alphaLcParenR"/>
            </a:pPr>
            <a:r>
              <a:rPr lang="nl-NL" dirty="0"/>
              <a:t>HTML (structuur) inclusief representatie van gegevens</a:t>
            </a:r>
          </a:p>
          <a:p>
            <a:pPr marL="800100" lvl="1" indent="-342900">
              <a:buFont typeface="+mj-lt"/>
              <a:buAutoNum type="alphaLcParenR"/>
            </a:pPr>
            <a:r>
              <a:rPr lang="nl-NL" dirty="0"/>
              <a:t>CSS (Opmaak)</a:t>
            </a:r>
          </a:p>
          <a:p>
            <a:pPr marL="800100" lvl="1" indent="-342900">
              <a:buFont typeface="+mj-lt"/>
              <a:buAutoNum type="alphaLcParenR"/>
            </a:pPr>
            <a:r>
              <a:rPr lang="nl-NL" dirty="0"/>
              <a:t>Javascript (actieve inhoud)</a:t>
            </a:r>
          </a:p>
          <a:p>
            <a:pPr marL="342900" indent="-342900">
              <a:buFont typeface="+mj-lt"/>
              <a:buAutoNum type="arabicPeriod"/>
            </a:pPr>
            <a:r>
              <a:rPr lang="nl-NL" dirty="0"/>
              <a:t>Client ontvangt documenten en maakt pagina op</a:t>
            </a:r>
          </a:p>
          <a:p>
            <a:pPr marL="342900" indent="-342900">
              <a:buFont typeface="+mj-lt"/>
              <a:buAutoNum type="arabicPeriod"/>
            </a:pPr>
            <a:r>
              <a:rPr lang="nl-NL" dirty="0"/>
              <a:t>Gebruiker heeft interactie</a:t>
            </a:r>
          </a:p>
          <a:p>
            <a:pPr marL="342900" indent="-342900">
              <a:buFont typeface="+mj-lt"/>
              <a:buAutoNum type="arabicPeriod"/>
            </a:pPr>
            <a:r>
              <a:rPr lang="nl-NL" dirty="0"/>
              <a:t>Door interactie navigatie naar nieuwe URL</a:t>
            </a:r>
          </a:p>
          <a:p>
            <a:pPr marL="342900" indent="-342900">
              <a:buFont typeface="+mj-lt"/>
              <a:buAutoNum type="arabicPeriod"/>
            </a:pPr>
            <a:r>
              <a:rPr lang="nl-NL" dirty="0"/>
              <a:t>…. </a:t>
            </a:r>
            <a:r>
              <a:rPr lang="nl-NL" dirty="0" err="1"/>
              <a:t>Repeat</a:t>
            </a:r>
            <a:r>
              <a:rPr lang="nl-NL" dirty="0"/>
              <a:t> </a:t>
            </a:r>
            <a:r>
              <a:rPr lang="nl-NL" dirty="0" err="1"/>
              <a:t>from</a:t>
            </a:r>
            <a:r>
              <a:rPr lang="nl-NL" dirty="0"/>
              <a:t> step 1</a:t>
            </a:r>
          </a:p>
          <a:p>
            <a:pPr marL="342900" indent="-342900">
              <a:buFont typeface="+mj-lt"/>
              <a:buAutoNum type="arabicPeriod"/>
            </a:pPr>
            <a:endParaRPr lang="nl-NL" dirty="0"/>
          </a:p>
          <a:p>
            <a:r>
              <a:rPr lang="nl-NL" dirty="0"/>
              <a:t>Soms wat geavanceerder met AJAX (</a:t>
            </a:r>
            <a:r>
              <a:rPr lang="nl-NL" dirty="0" err="1"/>
              <a:t>Asynchronous</a:t>
            </a:r>
            <a:r>
              <a:rPr lang="nl-NL" dirty="0"/>
              <a:t> Javascript </a:t>
            </a:r>
            <a:r>
              <a:rPr lang="nl-NL" dirty="0" err="1"/>
              <a:t>and</a:t>
            </a:r>
            <a:r>
              <a:rPr lang="nl-NL" dirty="0"/>
              <a:t> XML) of </a:t>
            </a:r>
            <a:r>
              <a:rPr lang="nl-NL" dirty="0" err="1"/>
              <a:t>XMLHttpRequests</a:t>
            </a:r>
            <a:endParaRPr lang="nl-NL" dirty="0"/>
          </a:p>
        </p:txBody>
      </p:sp>
    </p:spTree>
    <p:extLst>
      <p:ext uri="{BB962C8B-B14F-4D97-AF65-F5344CB8AC3E}">
        <p14:creationId xmlns:p14="http://schemas.microsoft.com/office/powerpoint/2010/main" val="2247677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586C53-EACE-6B1E-478C-D82EEE49492B}"/>
              </a:ext>
            </a:extLst>
          </p:cNvPr>
          <p:cNvSpPr>
            <a:spLocks noGrp="1"/>
          </p:cNvSpPr>
          <p:nvPr>
            <p:ph type="title"/>
          </p:nvPr>
        </p:nvSpPr>
        <p:spPr/>
        <p:txBody>
          <a:bodyPr/>
          <a:lstStyle/>
          <a:p>
            <a:r>
              <a:rPr lang="nl-NL" dirty="0"/>
              <a:t>Hoe doe je dat?</a:t>
            </a:r>
          </a:p>
        </p:txBody>
      </p:sp>
      <p:sp>
        <p:nvSpPr>
          <p:cNvPr id="3" name="Tijdelijke aanduiding voor inhoud 2">
            <a:extLst>
              <a:ext uri="{FF2B5EF4-FFF2-40B4-BE49-F238E27FC236}">
                <a16:creationId xmlns:a16="http://schemas.microsoft.com/office/drawing/2014/main" id="{98822722-E450-7833-D32F-4E9A7E9168B5}"/>
              </a:ext>
            </a:extLst>
          </p:cNvPr>
          <p:cNvSpPr>
            <a:spLocks noGrp="1"/>
          </p:cNvSpPr>
          <p:nvPr>
            <p:ph idx="1"/>
          </p:nvPr>
        </p:nvSpPr>
        <p:spPr/>
        <p:txBody>
          <a:bodyPr/>
          <a:lstStyle/>
          <a:p>
            <a:r>
              <a:rPr lang="nl-NL" dirty="0"/>
              <a:t>Maak een lijst met URL-patronen</a:t>
            </a:r>
          </a:p>
          <a:p>
            <a:r>
              <a:rPr lang="nl-NL" dirty="0"/>
              <a:t>Koppel aan elke patroon een </a:t>
            </a:r>
            <a:r>
              <a:rPr lang="nl-NL" dirty="0" err="1"/>
              <a:t>Angular</a:t>
            </a:r>
            <a:r>
              <a:rPr lang="nl-NL" dirty="0"/>
              <a:t> Component</a:t>
            </a:r>
          </a:p>
          <a:p>
            <a:r>
              <a:rPr lang="nl-NL" dirty="0"/>
              <a:t>Eventueel: beveilig het patroon (bijv. met een check op ingelogd zijn)</a:t>
            </a:r>
          </a:p>
          <a:p>
            <a:r>
              <a:rPr lang="nl-NL" dirty="0"/>
              <a:t>Geef de lijst aan </a:t>
            </a:r>
            <a:r>
              <a:rPr lang="nl-NL" dirty="0" err="1"/>
              <a:t>Angular</a:t>
            </a:r>
            <a:endParaRPr lang="nl-NL" dirty="0"/>
          </a:p>
          <a:p>
            <a:r>
              <a:rPr lang="nl-NL" dirty="0"/>
              <a:t>Maak de componenten</a:t>
            </a:r>
          </a:p>
          <a:p>
            <a:r>
              <a:rPr lang="nl-NL" dirty="0"/>
              <a:t>Geef in HTML waar je de componenten uit routes wilt tonen</a:t>
            </a:r>
          </a:p>
          <a:p>
            <a:endParaRPr lang="nl-NL" dirty="0"/>
          </a:p>
        </p:txBody>
      </p:sp>
    </p:spTree>
    <p:extLst>
      <p:ext uri="{BB962C8B-B14F-4D97-AF65-F5344CB8AC3E}">
        <p14:creationId xmlns:p14="http://schemas.microsoft.com/office/powerpoint/2010/main" val="1988828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AB6E78-B84A-A9BD-0FC8-3DE02C670D66}"/>
              </a:ext>
            </a:extLst>
          </p:cNvPr>
          <p:cNvSpPr>
            <a:spLocks noGrp="1"/>
          </p:cNvSpPr>
          <p:nvPr>
            <p:ph type="title"/>
          </p:nvPr>
        </p:nvSpPr>
        <p:spPr/>
        <p:txBody>
          <a:bodyPr/>
          <a:lstStyle/>
          <a:p>
            <a:r>
              <a:rPr lang="nl-NL" dirty="0"/>
              <a:t>Benodigdheden</a:t>
            </a:r>
          </a:p>
        </p:txBody>
      </p:sp>
      <p:sp>
        <p:nvSpPr>
          <p:cNvPr id="3" name="Tijdelijke aanduiding voor inhoud 2">
            <a:extLst>
              <a:ext uri="{FF2B5EF4-FFF2-40B4-BE49-F238E27FC236}">
                <a16:creationId xmlns:a16="http://schemas.microsoft.com/office/drawing/2014/main" id="{5ACB081A-1205-8D23-8AFF-2D338EE163E2}"/>
              </a:ext>
            </a:extLst>
          </p:cNvPr>
          <p:cNvSpPr>
            <a:spLocks noGrp="1"/>
          </p:cNvSpPr>
          <p:nvPr>
            <p:ph idx="1"/>
          </p:nvPr>
        </p:nvSpPr>
        <p:spPr/>
        <p:txBody>
          <a:bodyPr/>
          <a:lstStyle/>
          <a:p>
            <a:r>
              <a:rPr lang="nl-NL" dirty="0"/>
              <a:t>Routetabel</a:t>
            </a:r>
          </a:p>
          <a:p>
            <a:r>
              <a:rPr lang="nl-NL" sz="1800" dirty="0"/>
              <a:t>&lt;router-outlet&gt;&lt;/router-outlet&gt;</a:t>
            </a:r>
          </a:p>
          <a:p>
            <a:r>
              <a:rPr lang="nl-NL" dirty="0"/>
              <a:t>Klasse Router</a:t>
            </a:r>
          </a:p>
          <a:p>
            <a:r>
              <a:rPr lang="nl-NL" dirty="0"/>
              <a:t>Attribuut [</a:t>
            </a:r>
            <a:r>
              <a:rPr lang="nl-NL" dirty="0" err="1"/>
              <a:t>RouterLink</a:t>
            </a:r>
            <a:r>
              <a:rPr lang="nl-NL" dirty="0"/>
              <a:t>]</a:t>
            </a:r>
          </a:p>
          <a:p>
            <a:r>
              <a:rPr lang="nl-NL" dirty="0"/>
              <a:t> </a:t>
            </a:r>
            <a:r>
              <a:rPr lang="nl-NL" dirty="0" err="1"/>
              <a:t>ActivatedRoute</a:t>
            </a:r>
            <a:endParaRPr lang="nl-NL" dirty="0"/>
          </a:p>
          <a:p>
            <a:endParaRPr lang="nl-NL" dirty="0"/>
          </a:p>
          <a:p>
            <a:endParaRPr lang="nl-NL" dirty="0"/>
          </a:p>
          <a:p>
            <a:endParaRPr lang="nl-NL" dirty="0"/>
          </a:p>
        </p:txBody>
      </p:sp>
    </p:spTree>
    <p:extLst>
      <p:ext uri="{BB962C8B-B14F-4D97-AF65-F5344CB8AC3E}">
        <p14:creationId xmlns:p14="http://schemas.microsoft.com/office/powerpoint/2010/main" val="1450491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C50B-8941-BA9A-CE44-D3AC6F06B66F}"/>
              </a:ext>
            </a:extLst>
          </p:cNvPr>
          <p:cNvSpPr>
            <a:spLocks noGrp="1"/>
          </p:cNvSpPr>
          <p:nvPr>
            <p:ph type="title"/>
          </p:nvPr>
        </p:nvSpPr>
        <p:spPr/>
        <p:txBody>
          <a:bodyPr/>
          <a:lstStyle/>
          <a:p>
            <a:r>
              <a:rPr lang="nl-NL" dirty="0" err="1"/>
              <a:t>Depedency</a:t>
            </a:r>
            <a:r>
              <a:rPr lang="nl-NL" dirty="0"/>
              <a:t> </a:t>
            </a:r>
            <a:r>
              <a:rPr lang="nl-NL" dirty="0" err="1"/>
              <a:t>Injection</a:t>
            </a:r>
            <a:endParaRPr lang="nl-NL" dirty="0"/>
          </a:p>
        </p:txBody>
      </p:sp>
      <p:sp>
        <p:nvSpPr>
          <p:cNvPr id="3" name="Tijdelijke aanduiding voor inhoud 2">
            <a:extLst>
              <a:ext uri="{FF2B5EF4-FFF2-40B4-BE49-F238E27FC236}">
                <a16:creationId xmlns:a16="http://schemas.microsoft.com/office/drawing/2014/main" id="{4F8F4530-4CA8-A474-419F-34FE7C724588}"/>
              </a:ext>
            </a:extLst>
          </p:cNvPr>
          <p:cNvSpPr>
            <a:spLocks noGrp="1"/>
          </p:cNvSpPr>
          <p:nvPr>
            <p:ph idx="1"/>
          </p:nvPr>
        </p:nvSpPr>
        <p:spPr/>
        <p:txBody>
          <a:bodyPr/>
          <a:lstStyle/>
          <a:p>
            <a:pPr marL="0" indent="0" algn="ctr">
              <a:buNone/>
            </a:pPr>
            <a:r>
              <a:rPr lang="nl-NL" b="1" dirty="0" err="1"/>
              <a:t>Dependency</a:t>
            </a:r>
            <a:r>
              <a:rPr lang="nl-NL" b="1" dirty="0"/>
              <a:t> </a:t>
            </a:r>
            <a:r>
              <a:rPr lang="nl-NL" b="1" dirty="0" err="1"/>
              <a:t>Injection</a:t>
            </a:r>
            <a:endParaRPr lang="nl-NL" b="1" dirty="0"/>
          </a:p>
          <a:p>
            <a:pPr marL="0" indent="0" algn="ctr">
              <a:buNone/>
            </a:pPr>
            <a:r>
              <a:rPr lang="nl-NL" dirty="0"/>
              <a:t>Niet zelf een object maken maar het meegeleverd krijgen in de </a:t>
            </a:r>
            <a:r>
              <a:rPr lang="nl-NL" dirty="0" err="1"/>
              <a:t>constructor</a:t>
            </a:r>
            <a:endParaRPr lang="nl-NL" dirty="0"/>
          </a:p>
          <a:p>
            <a:pPr marL="0" indent="0">
              <a:buNone/>
            </a:pPr>
            <a:endParaRPr lang="nl-NL" dirty="0"/>
          </a:p>
          <a:p>
            <a:pPr marL="0" indent="0">
              <a:buNone/>
            </a:pPr>
            <a:r>
              <a:rPr lang="nl-NL" dirty="0"/>
              <a:t>Nodig om sommige </a:t>
            </a:r>
            <a:r>
              <a:rPr lang="nl-NL" dirty="0" err="1"/>
              <a:t>Angular</a:t>
            </a:r>
            <a:r>
              <a:rPr lang="nl-NL" dirty="0"/>
              <a:t> informatie/functies te gebruiken. Denk aan</a:t>
            </a:r>
          </a:p>
          <a:p>
            <a:r>
              <a:rPr lang="nl-NL" dirty="0"/>
              <a:t>Actuele route</a:t>
            </a:r>
          </a:p>
          <a:p>
            <a:r>
              <a:rPr lang="nl-NL" dirty="0" err="1"/>
              <a:t>HttpClient</a:t>
            </a:r>
            <a:r>
              <a:rPr lang="nl-NL" dirty="0"/>
              <a:t> om met je </a:t>
            </a:r>
            <a:r>
              <a:rPr lang="nl-NL" dirty="0" err="1"/>
              <a:t>back-end</a:t>
            </a:r>
            <a:r>
              <a:rPr lang="nl-NL" dirty="0"/>
              <a:t> te communiceren</a:t>
            </a:r>
          </a:p>
          <a:p>
            <a:r>
              <a:rPr lang="nl-NL" dirty="0" err="1"/>
              <a:t>TitleService</a:t>
            </a:r>
            <a:r>
              <a:rPr lang="nl-NL" dirty="0"/>
              <a:t> om de titel van een pagina/component in de browser in te stellen</a:t>
            </a:r>
          </a:p>
          <a:p>
            <a:endParaRPr lang="nl-NL" dirty="0"/>
          </a:p>
          <a:p>
            <a:pPr marL="0" indent="0">
              <a:buNone/>
            </a:pPr>
            <a:r>
              <a:rPr lang="nl-NL" dirty="0"/>
              <a:t>Je kunt ook je eigen service bouwen</a:t>
            </a:r>
          </a:p>
          <a:p>
            <a:r>
              <a:rPr lang="nl-NL" b="1" dirty="0" err="1">
                <a:solidFill>
                  <a:srgbClr val="00B050"/>
                </a:solidFill>
                <a:latin typeface="Courier New" panose="02070309020205020404" pitchFamily="49" charset="0"/>
                <a:cs typeface="Courier New" panose="02070309020205020404" pitchFamily="49" charset="0"/>
              </a:rPr>
              <a:t>ng</a:t>
            </a:r>
            <a:r>
              <a:rPr lang="nl-NL" b="1" dirty="0">
                <a:solidFill>
                  <a:srgbClr val="00B050"/>
                </a:solidFill>
                <a:latin typeface="Courier New" panose="02070309020205020404" pitchFamily="49" charset="0"/>
                <a:cs typeface="Courier New" panose="02070309020205020404" pitchFamily="49" charset="0"/>
              </a:rPr>
              <a:t> </a:t>
            </a:r>
            <a:r>
              <a:rPr lang="nl-NL" b="1" dirty="0" err="1">
                <a:solidFill>
                  <a:srgbClr val="00B050"/>
                </a:solidFill>
                <a:latin typeface="Courier New" panose="02070309020205020404" pitchFamily="49" charset="0"/>
                <a:cs typeface="Courier New" panose="02070309020205020404" pitchFamily="49" charset="0"/>
              </a:rPr>
              <a:t>generate</a:t>
            </a:r>
            <a:r>
              <a:rPr lang="nl-NL" b="1" dirty="0">
                <a:solidFill>
                  <a:srgbClr val="00B050"/>
                </a:solidFill>
                <a:latin typeface="Courier New" panose="02070309020205020404" pitchFamily="49" charset="0"/>
                <a:cs typeface="Courier New" panose="02070309020205020404" pitchFamily="49" charset="0"/>
              </a:rPr>
              <a:t> service</a:t>
            </a:r>
          </a:p>
        </p:txBody>
      </p:sp>
      <p:sp>
        <p:nvSpPr>
          <p:cNvPr id="4" name="Rectangle 1">
            <a:extLst>
              <a:ext uri="{FF2B5EF4-FFF2-40B4-BE49-F238E27FC236}">
                <a16:creationId xmlns:a16="http://schemas.microsoft.com/office/drawing/2014/main" id="{A437D3CA-1952-AFCC-932D-05AA322C76ED}"/>
              </a:ext>
            </a:extLst>
          </p:cNvPr>
          <p:cNvSpPr>
            <a:spLocks noChangeArrowheads="1"/>
          </p:cNvSpPr>
          <p:nvPr/>
        </p:nvSpPr>
        <p:spPr bwMode="auto">
          <a:xfrm>
            <a:off x="5653668" y="5813795"/>
            <a:ext cx="6186309" cy="861774"/>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constructor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private </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dataService</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StudentDataService</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route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inject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ActivatedRoute</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id</a:t>
            </a:r>
            <a:r>
              <a:rPr kumimoji="0" lang="nl-NL" altLang="nl-NL" sz="1000" b="0"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parseInt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route</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snapshot</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params</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067D17"/>
                </a:solidFill>
                <a:effectLst/>
                <a:latin typeface="Courier New" panose="02070309020205020404" pitchFamily="49" charset="0"/>
                <a:cs typeface="Courier New" panose="02070309020205020404" pitchFamily="49" charset="0"/>
              </a:rPr>
              <a:t>id</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dataService</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find</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(student =&gt; student.</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id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id</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01283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F8787A-335E-71D7-4CFC-8AA686D8B65A}"/>
              </a:ext>
            </a:extLst>
          </p:cNvPr>
          <p:cNvSpPr>
            <a:spLocks noGrp="1"/>
          </p:cNvSpPr>
          <p:nvPr>
            <p:ph type="title"/>
          </p:nvPr>
        </p:nvSpPr>
        <p:spPr/>
        <p:txBody>
          <a:bodyPr/>
          <a:lstStyle/>
          <a:p>
            <a:r>
              <a:rPr lang="nl-NL" dirty="0"/>
              <a:t>De route tabel</a:t>
            </a:r>
          </a:p>
        </p:txBody>
      </p:sp>
      <p:pic>
        <p:nvPicPr>
          <p:cNvPr id="5" name="Afbeelding 4">
            <a:extLst>
              <a:ext uri="{FF2B5EF4-FFF2-40B4-BE49-F238E27FC236}">
                <a16:creationId xmlns:a16="http://schemas.microsoft.com/office/drawing/2014/main" id="{66D940F7-96DA-E2E7-9633-AE9A6355CE02}"/>
              </a:ext>
            </a:extLst>
          </p:cNvPr>
          <p:cNvPicPr>
            <a:picLocks noChangeAspect="1"/>
          </p:cNvPicPr>
          <p:nvPr/>
        </p:nvPicPr>
        <p:blipFill>
          <a:blip r:embed="rId2"/>
          <a:stretch>
            <a:fillRect/>
          </a:stretch>
        </p:blipFill>
        <p:spPr>
          <a:xfrm>
            <a:off x="-40309" y="2125515"/>
            <a:ext cx="3362794" cy="4763165"/>
          </a:xfrm>
          <a:prstGeom prst="rect">
            <a:avLst/>
          </a:prstGeom>
        </p:spPr>
      </p:pic>
      <p:sp>
        <p:nvSpPr>
          <p:cNvPr id="6" name="Rectangle 1">
            <a:extLst>
              <a:ext uri="{FF2B5EF4-FFF2-40B4-BE49-F238E27FC236}">
                <a16:creationId xmlns:a16="http://schemas.microsoft.com/office/drawing/2014/main" id="{BF622329-5C1D-7996-5631-2B4B1A3E9EE8}"/>
              </a:ext>
            </a:extLst>
          </p:cNvPr>
          <p:cNvSpPr>
            <a:spLocks noChangeArrowheads="1"/>
          </p:cNvSpPr>
          <p:nvPr/>
        </p:nvSpPr>
        <p:spPr bwMode="auto">
          <a:xfrm>
            <a:off x="5408342" y="5706514"/>
            <a:ext cx="6521337"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4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export </a:t>
            </a:r>
            <a:r>
              <a:rPr kumimoji="0" lang="nl-NL" altLang="nl-NL" sz="14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4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830091"/>
                </a:solidFill>
                <a:effectLst/>
                <a:latin typeface="Courier New" panose="02070309020205020404" pitchFamily="49" charset="0"/>
                <a:cs typeface="Courier New" panose="02070309020205020404" pitchFamily="49" charset="0"/>
              </a:rPr>
              <a:t>routes</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Routes </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 </a:t>
            </a:r>
            <a:r>
              <a:rPr kumimoji="0" lang="nl-NL" altLang="nl-NL" sz="14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path</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component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StudentListComponent</a:t>
            </a:r>
            <a:r>
              <a:rPr kumimoji="0" lang="nl-NL" altLang="nl-NL" sz="1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 </a:t>
            </a:r>
            <a:r>
              <a:rPr kumimoji="0" lang="nl-NL" altLang="nl-NL" sz="14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path</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'student/:</a:t>
            </a:r>
            <a:r>
              <a:rPr kumimoji="0" lang="nl-NL" altLang="nl-NL" sz="1400" b="1" i="0" u="none" strike="noStrike" cap="none" normalizeH="0" baseline="0" dirty="0" err="1">
                <a:ln>
                  <a:noFill/>
                </a:ln>
                <a:solidFill>
                  <a:srgbClr val="067D17"/>
                </a:solidFill>
                <a:effectLst/>
                <a:latin typeface="Courier New" panose="02070309020205020404" pitchFamily="49" charset="0"/>
                <a:cs typeface="Courier New" panose="02070309020205020404" pitchFamily="49" charset="0"/>
              </a:rPr>
              <a:t>id</a:t>
            </a:r>
            <a:r>
              <a:rPr kumimoji="0" lang="nl-NL" altLang="nl-NL" sz="14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component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StudentInfoComponent</a:t>
            </a:r>
            <a:r>
              <a:rPr kumimoji="0" lang="nl-NL" altLang="nl-NL" sz="1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3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8" name="Rechte verbindingslijn met pijl 7">
            <a:extLst>
              <a:ext uri="{FF2B5EF4-FFF2-40B4-BE49-F238E27FC236}">
                <a16:creationId xmlns:a16="http://schemas.microsoft.com/office/drawing/2014/main" id="{1573A865-CC3B-0C49-805C-FC3A3025C3FA}"/>
              </a:ext>
            </a:extLst>
          </p:cNvPr>
          <p:cNvCxnSpPr>
            <a:cxnSpLocks/>
            <a:endCxn id="6" idx="1"/>
          </p:cNvCxnSpPr>
          <p:nvPr/>
        </p:nvCxnSpPr>
        <p:spPr>
          <a:xfrm>
            <a:off x="2442117" y="5706514"/>
            <a:ext cx="2966225" cy="477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5D514DF-0BF6-49A3-859B-2052F9F6BF13}"/>
              </a:ext>
            </a:extLst>
          </p:cNvPr>
          <p:cNvSpPr>
            <a:spLocks noChangeArrowheads="1"/>
          </p:cNvSpPr>
          <p:nvPr/>
        </p:nvSpPr>
        <p:spPr bwMode="auto">
          <a:xfrm>
            <a:off x="5347010" y="1584132"/>
            <a:ext cx="4647426"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main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header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 </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routerLink</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174AD4"/>
                </a:solidFill>
                <a:effectLst/>
                <a:latin typeface="Courier New" panose="02070309020205020404" pitchFamily="49" charset="0"/>
                <a:cs typeface="Courier New" panose="02070309020205020404" pitchFamily="49" charset="0"/>
              </a:rPr>
              <a:t>class</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="icon"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r>
              <a:rPr kumimoji="0" lang="nl-NL" altLang="nl-NL" sz="1000" b="0" i="0" u="none" strike="noStrike" cap="none" normalizeH="0" baseline="0" dirty="0">
                <a:ln>
                  <a:noFill/>
                </a:ln>
                <a:solidFill>
                  <a:srgbClr val="174BE6"/>
                </a:solidFill>
                <a:effectLst/>
                <a:latin typeface="Courier New" panose="02070309020205020404" pitchFamily="49" charset="0"/>
                <a:cs typeface="Courier New" panose="02070309020205020404" pitchFamily="49" charset="0"/>
              </a:rPr>
              <a:t>&amp;#8962;</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&gt;Student Info&lt;/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&gt;Martin Molema&lt;/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header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router-outlet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router-outlet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main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endParaRPr kumimoji="0" lang="nl-NL" altLang="nl-NL"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 name="Rechte verbindingslijn met pijl 12">
            <a:extLst>
              <a:ext uri="{FF2B5EF4-FFF2-40B4-BE49-F238E27FC236}">
                <a16:creationId xmlns:a16="http://schemas.microsoft.com/office/drawing/2014/main" id="{507067E9-5899-4272-C783-4CBC096BF673}"/>
              </a:ext>
            </a:extLst>
          </p:cNvPr>
          <p:cNvCxnSpPr>
            <a:cxnSpLocks/>
          </p:cNvCxnSpPr>
          <p:nvPr/>
        </p:nvCxnSpPr>
        <p:spPr>
          <a:xfrm flipV="1">
            <a:off x="2958501" y="2904893"/>
            <a:ext cx="2449841" cy="13883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EA81295C-9E70-BEA3-BDB4-502E7DCED26D}"/>
              </a:ext>
            </a:extLst>
          </p:cNvPr>
          <p:cNvCxnSpPr>
            <a:cxnSpLocks/>
          </p:cNvCxnSpPr>
          <p:nvPr/>
        </p:nvCxnSpPr>
        <p:spPr>
          <a:xfrm flipH="1">
            <a:off x="8170128" y="3079595"/>
            <a:ext cx="8456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kstvak 19">
            <a:extLst>
              <a:ext uri="{FF2B5EF4-FFF2-40B4-BE49-F238E27FC236}">
                <a16:creationId xmlns:a16="http://schemas.microsoft.com/office/drawing/2014/main" id="{DDF8DE3D-127B-69D5-3C46-DFB8958173A3}"/>
              </a:ext>
            </a:extLst>
          </p:cNvPr>
          <p:cNvSpPr txBox="1"/>
          <p:nvPr/>
        </p:nvSpPr>
        <p:spPr>
          <a:xfrm>
            <a:off x="8781060" y="2925706"/>
            <a:ext cx="3148619" cy="307777"/>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400" dirty="0"/>
              <a:t>Dynamisch laden van componenten</a:t>
            </a:r>
          </a:p>
        </p:txBody>
      </p:sp>
      <p:sp>
        <p:nvSpPr>
          <p:cNvPr id="21" name="Rectangle 3">
            <a:extLst>
              <a:ext uri="{FF2B5EF4-FFF2-40B4-BE49-F238E27FC236}">
                <a16:creationId xmlns:a16="http://schemas.microsoft.com/office/drawing/2014/main" id="{E08305DC-B69D-BA34-BAD3-AE0B63B2039F}"/>
              </a:ext>
            </a:extLst>
          </p:cNvPr>
          <p:cNvSpPr>
            <a:spLocks noChangeArrowheads="1"/>
          </p:cNvSpPr>
          <p:nvPr/>
        </p:nvSpPr>
        <p:spPr bwMode="auto">
          <a:xfrm>
            <a:off x="5366499" y="3860875"/>
            <a:ext cx="4724370"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export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830091"/>
                </a:solidFill>
                <a:effectLst/>
                <a:latin typeface="Courier New" panose="02070309020205020404" pitchFamily="49" charset="0"/>
                <a:cs typeface="Courier New" panose="02070309020205020404" pitchFamily="49" charset="0"/>
              </a:rPr>
              <a:t>appConfig</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ApplicationConfig</a:t>
            </a:r>
            <a:r>
              <a:rPr kumimoji="0" lang="nl-NL" altLang="nl-NL"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providers</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provideZoneChangeDetection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eventCoalescing</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true</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provideRouter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830091"/>
                </a:solidFill>
                <a:effectLst/>
                <a:latin typeface="Courier New" panose="02070309020205020404" pitchFamily="49" charset="0"/>
                <a:cs typeface="Courier New" panose="02070309020205020404" pitchFamily="49" charset="0"/>
              </a:rPr>
              <a:t>routes</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22" name="Rechte verbindingslijn met pijl 21">
            <a:extLst>
              <a:ext uri="{FF2B5EF4-FFF2-40B4-BE49-F238E27FC236}">
                <a16:creationId xmlns:a16="http://schemas.microsoft.com/office/drawing/2014/main" id="{E2793F45-1967-64C4-1481-E892B6369971}"/>
              </a:ext>
            </a:extLst>
          </p:cNvPr>
          <p:cNvCxnSpPr>
            <a:cxnSpLocks/>
          </p:cNvCxnSpPr>
          <p:nvPr/>
        </p:nvCxnSpPr>
        <p:spPr>
          <a:xfrm flipV="1">
            <a:off x="2442117" y="4443761"/>
            <a:ext cx="3267307" cy="8865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988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CDC856-F64F-F162-5B7F-E0263C3BCA6F}"/>
              </a:ext>
            </a:extLst>
          </p:cNvPr>
          <p:cNvSpPr>
            <a:spLocks noGrp="1"/>
          </p:cNvSpPr>
          <p:nvPr>
            <p:ph type="title"/>
          </p:nvPr>
        </p:nvSpPr>
        <p:spPr/>
        <p:txBody>
          <a:bodyPr/>
          <a:lstStyle/>
          <a:p>
            <a:r>
              <a:rPr lang="nl-NL" dirty="0"/>
              <a:t>De route in de URL</a:t>
            </a:r>
          </a:p>
        </p:txBody>
      </p:sp>
      <p:sp>
        <p:nvSpPr>
          <p:cNvPr id="3" name="Tijdelijke aanduiding voor inhoud 2">
            <a:extLst>
              <a:ext uri="{FF2B5EF4-FFF2-40B4-BE49-F238E27FC236}">
                <a16:creationId xmlns:a16="http://schemas.microsoft.com/office/drawing/2014/main" id="{2314D1B3-FB80-2D3E-D515-BA6A30FB9BFE}"/>
              </a:ext>
            </a:extLst>
          </p:cNvPr>
          <p:cNvSpPr>
            <a:spLocks noGrp="1"/>
          </p:cNvSpPr>
          <p:nvPr>
            <p:ph idx="1"/>
          </p:nvPr>
        </p:nvSpPr>
        <p:spPr>
          <a:xfrm>
            <a:off x="720000" y="2421649"/>
            <a:ext cx="4922517" cy="3878665"/>
          </a:xfrm>
        </p:spPr>
        <p:txBody>
          <a:bodyPr>
            <a:normAutofit lnSpcReduction="10000"/>
          </a:bodyPr>
          <a:lstStyle/>
          <a:p>
            <a:r>
              <a:rPr lang="nl-NL" dirty="0"/>
              <a:t>De URL verandert wel</a:t>
            </a:r>
          </a:p>
          <a:p>
            <a:r>
              <a:rPr lang="nl-NL" dirty="0"/>
              <a:t>De geschiedenis wordt ook netjes opgebouwd</a:t>
            </a:r>
          </a:p>
          <a:p>
            <a:r>
              <a:rPr lang="nl-NL" dirty="0"/>
              <a:t>Je kunt dus met de &lt;back&gt;-knop in je browser weer terug</a:t>
            </a:r>
          </a:p>
          <a:p>
            <a:r>
              <a:rPr lang="nl-NL" dirty="0"/>
              <a:t>let op: </a:t>
            </a:r>
          </a:p>
          <a:p>
            <a:pPr lvl="1"/>
            <a:r>
              <a:rPr lang="nl-NL" dirty="0"/>
              <a:t>met je browser button ga je terug naar de vorige pagina in de geschiedenis</a:t>
            </a:r>
          </a:p>
          <a:p>
            <a:pPr lvl="1"/>
            <a:r>
              <a:rPr lang="nl-NL" dirty="0"/>
              <a:t>Als je zelf een navigatie maakt met [</a:t>
            </a:r>
            <a:r>
              <a:rPr lang="nl-NL" dirty="0" err="1"/>
              <a:t>routerLink</a:t>
            </a:r>
            <a:r>
              <a:rPr lang="nl-NL" dirty="0"/>
              <a:t>] navigeer je ‘verder’</a:t>
            </a:r>
          </a:p>
        </p:txBody>
      </p:sp>
      <p:pic>
        <p:nvPicPr>
          <p:cNvPr id="5" name="Afbeelding 4">
            <a:extLst>
              <a:ext uri="{FF2B5EF4-FFF2-40B4-BE49-F238E27FC236}">
                <a16:creationId xmlns:a16="http://schemas.microsoft.com/office/drawing/2014/main" id="{E7F89BD7-7F7A-8D3A-4229-98F01DDB0FA4}"/>
              </a:ext>
            </a:extLst>
          </p:cNvPr>
          <p:cNvPicPr>
            <a:picLocks noChangeAspect="1"/>
          </p:cNvPicPr>
          <p:nvPr/>
        </p:nvPicPr>
        <p:blipFill>
          <a:blip r:embed="rId2"/>
          <a:stretch>
            <a:fillRect/>
          </a:stretch>
        </p:blipFill>
        <p:spPr>
          <a:xfrm>
            <a:off x="7326354" y="974550"/>
            <a:ext cx="4225922" cy="2894197"/>
          </a:xfrm>
          <a:prstGeom prst="rect">
            <a:avLst/>
          </a:prstGeom>
        </p:spPr>
      </p:pic>
      <p:cxnSp>
        <p:nvCxnSpPr>
          <p:cNvPr id="7" name="Rechte verbindingslijn met pijl 6">
            <a:extLst>
              <a:ext uri="{FF2B5EF4-FFF2-40B4-BE49-F238E27FC236}">
                <a16:creationId xmlns:a16="http://schemas.microsoft.com/office/drawing/2014/main" id="{86FE5D21-253E-D813-1423-ABBF9715C6BF}"/>
              </a:ext>
            </a:extLst>
          </p:cNvPr>
          <p:cNvCxnSpPr/>
          <p:nvPr/>
        </p:nvCxnSpPr>
        <p:spPr>
          <a:xfrm>
            <a:off x="10861288" y="217655"/>
            <a:ext cx="0" cy="13158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Afbeelding 8">
            <a:extLst>
              <a:ext uri="{FF2B5EF4-FFF2-40B4-BE49-F238E27FC236}">
                <a16:creationId xmlns:a16="http://schemas.microsoft.com/office/drawing/2014/main" id="{7AF855DD-03E4-6118-1C7B-717D1E7FC47A}"/>
              </a:ext>
            </a:extLst>
          </p:cNvPr>
          <p:cNvPicPr>
            <a:picLocks noChangeAspect="1"/>
          </p:cNvPicPr>
          <p:nvPr/>
        </p:nvPicPr>
        <p:blipFill>
          <a:blip r:embed="rId3"/>
          <a:stretch>
            <a:fillRect/>
          </a:stretch>
        </p:blipFill>
        <p:spPr>
          <a:xfrm>
            <a:off x="7326354" y="4287342"/>
            <a:ext cx="3705742" cy="2353003"/>
          </a:xfrm>
          <a:prstGeom prst="rect">
            <a:avLst/>
          </a:prstGeom>
        </p:spPr>
      </p:pic>
    </p:spTree>
    <p:extLst>
      <p:ext uri="{BB962C8B-B14F-4D97-AF65-F5344CB8AC3E}">
        <p14:creationId xmlns:p14="http://schemas.microsoft.com/office/powerpoint/2010/main" val="4232174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3D919-049D-AE26-FC2F-4559C94DBD0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2ED4890-9D10-3754-0F75-5808F53FD61E}"/>
              </a:ext>
            </a:extLst>
          </p:cNvPr>
          <p:cNvSpPr>
            <a:spLocks noGrp="1"/>
          </p:cNvSpPr>
          <p:nvPr>
            <p:ph type="ctrTitle"/>
          </p:nvPr>
        </p:nvSpPr>
        <p:spPr/>
        <p:txBody>
          <a:bodyPr/>
          <a:lstStyle/>
          <a:p>
            <a:r>
              <a:rPr lang="nl-NL" dirty="0"/>
              <a:t>Advanced Topics</a:t>
            </a:r>
          </a:p>
        </p:txBody>
      </p:sp>
    </p:spTree>
    <p:extLst>
      <p:ext uri="{BB962C8B-B14F-4D97-AF65-F5344CB8AC3E}">
        <p14:creationId xmlns:p14="http://schemas.microsoft.com/office/powerpoint/2010/main" val="676244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FFB92E-D83D-7568-6018-6A64E15476B6}"/>
              </a:ext>
            </a:extLst>
          </p:cNvPr>
          <p:cNvSpPr>
            <a:spLocks noGrp="1"/>
          </p:cNvSpPr>
          <p:nvPr>
            <p:ph type="title"/>
          </p:nvPr>
        </p:nvSpPr>
        <p:spPr/>
        <p:txBody>
          <a:bodyPr/>
          <a:lstStyle/>
          <a:p>
            <a:r>
              <a:rPr lang="nl-NL" dirty="0"/>
              <a:t>Informatie ophalen van je </a:t>
            </a:r>
            <a:r>
              <a:rPr lang="nl-NL" dirty="0" err="1"/>
              <a:t>back-end</a:t>
            </a:r>
            <a:endParaRPr lang="nl-NL" dirty="0"/>
          </a:p>
        </p:txBody>
      </p:sp>
      <p:sp>
        <p:nvSpPr>
          <p:cNvPr id="3" name="Tijdelijke aanduiding voor inhoud 2">
            <a:extLst>
              <a:ext uri="{FF2B5EF4-FFF2-40B4-BE49-F238E27FC236}">
                <a16:creationId xmlns:a16="http://schemas.microsoft.com/office/drawing/2014/main" id="{379E2DA2-BEC7-685C-D26E-9E79978361EA}"/>
              </a:ext>
            </a:extLst>
          </p:cNvPr>
          <p:cNvSpPr>
            <a:spLocks noGrp="1"/>
          </p:cNvSpPr>
          <p:nvPr>
            <p:ph idx="1"/>
          </p:nvPr>
        </p:nvSpPr>
        <p:spPr/>
        <p:txBody>
          <a:bodyPr/>
          <a:lstStyle/>
          <a:p>
            <a:r>
              <a:rPr lang="nl-NL" dirty="0"/>
              <a:t>Jouw </a:t>
            </a:r>
            <a:r>
              <a:rPr lang="nl-NL" dirty="0" err="1"/>
              <a:t>back-end</a:t>
            </a:r>
            <a:r>
              <a:rPr lang="nl-NL" dirty="0"/>
              <a:t> kan bereikt worden via HTTP(s)</a:t>
            </a:r>
          </a:p>
          <a:p>
            <a:r>
              <a:rPr lang="nl-NL" dirty="0"/>
              <a:t>Je volgt het REST-principe (Of niet)</a:t>
            </a:r>
          </a:p>
          <a:p>
            <a:r>
              <a:rPr lang="nl-NL" dirty="0"/>
              <a:t>We kunnen via de </a:t>
            </a:r>
            <a:r>
              <a:rPr lang="nl-NL" dirty="0" err="1"/>
              <a:t>Angular</a:t>
            </a:r>
            <a:r>
              <a:rPr lang="nl-NL" dirty="0"/>
              <a:t> http-client communiceren</a:t>
            </a:r>
          </a:p>
          <a:p>
            <a:r>
              <a:rPr lang="nl-NL" dirty="0"/>
              <a:t>Gebruiken via </a:t>
            </a:r>
            <a:r>
              <a:rPr lang="nl-NL" dirty="0" err="1"/>
              <a:t>Dependency</a:t>
            </a:r>
            <a:r>
              <a:rPr lang="nl-NL" dirty="0"/>
              <a:t> </a:t>
            </a:r>
            <a:r>
              <a:rPr lang="nl-NL" dirty="0" err="1"/>
              <a:t>Injection</a:t>
            </a:r>
            <a:endParaRPr lang="nl-NL" dirty="0"/>
          </a:p>
          <a:p>
            <a:r>
              <a:rPr lang="nl-NL" dirty="0"/>
              <a:t>Gebruik liefst één of meerdere zelfgemaakte services</a:t>
            </a:r>
          </a:p>
          <a:p>
            <a:r>
              <a:rPr lang="nl-NL" dirty="0"/>
              <a:t>Zorg voor sterke typering bij de vertaling van JSON </a:t>
            </a:r>
            <a:r>
              <a:rPr lang="nl-NL" dirty="0">
                <a:sym typeface="Wingdings" panose="05000000000000000000" pitchFamily="2" charset="2"/>
              </a:rPr>
              <a:t> Typescript objecten</a:t>
            </a:r>
          </a:p>
          <a:p>
            <a:endParaRPr lang="nl-NL" dirty="0">
              <a:sym typeface="Wingdings" panose="05000000000000000000" pitchFamily="2" charset="2"/>
            </a:endParaRPr>
          </a:p>
          <a:p>
            <a:pPr marL="0" indent="0">
              <a:buNone/>
            </a:pPr>
            <a:r>
              <a:rPr lang="nl-NL" dirty="0">
                <a:sym typeface="Wingdings" panose="05000000000000000000" pitchFamily="2" charset="2"/>
              </a:rPr>
              <a:t>Let op</a:t>
            </a:r>
          </a:p>
          <a:p>
            <a:r>
              <a:rPr lang="nl-NL" dirty="0">
                <a:sym typeface="Wingdings" panose="05000000000000000000" pitchFamily="2" charset="2"/>
              </a:rPr>
              <a:t>Communicatie is asynchroon!</a:t>
            </a:r>
            <a:endParaRPr lang="nl-NL" dirty="0"/>
          </a:p>
          <a:p>
            <a:endParaRPr lang="nl-NL" dirty="0"/>
          </a:p>
          <a:p>
            <a:endParaRPr lang="nl-NL" dirty="0"/>
          </a:p>
        </p:txBody>
      </p:sp>
      <p:sp>
        <p:nvSpPr>
          <p:cNvPr id="4" name="Tekstvak 3">
            <a:extLst>
              <a:ext uri="{FF2B5EF4-FFF2-40B4-BE49-F238E27FC236}">
                <a16:creationId xmlns:a16="http://schemas.microsoft.com/office/drawing/2014/main" id="{DA1EAD45-2470-35EE-953D-C48F502D7FB8}"/>
              </a:ext>
            </a:extLst>
          </p:cNvPr>
          <p:cNvSpPr txBox="1"/>
          <p:nvPr/>
        </p:nvSpPr>
        <p:spPr>
          <a:xfrm>
            <a:off x="10766502" y="131582"/>
            <a:ext cx="1248938"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07-http</a:t>
            </a:r>
          </a:p>
        </p:txBody>
      </p:sp>
    </p:spTree>
    <p:extLst>
      <p:ext uri="{BB962C8B-B14F-4D97-AF65-F5344CB8AC3E}">
        <p14:creationId xmlns:p14="http://schemas.microsoft.com/office/powerpoint/2010/main" val="170371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3E0668-4656-33C0-8E67-9D59599FB7E7}"/>
              </a:ext>
            </a:extLst>
          </p:cNvPr>
          <p:cNvSpPr>
            <a:spLocks noGrp="1"/>
          </p:cNvSpPr>
          <p:nvPr>
            <p:ph type="title"/>
          </p:nvPr>
        </p:nvSpPr>
        <p:spPr/>
        <p:txBody>
          <a:bodyPr/>
          <a:lstStyle/>
          <a:p>
            <a:r>
              <a:rPr lang="nl-NL" dirty="0"/>
              <a:t>Voorbeeld</a:t>
            </a:r>
          </a:p>
        </p:txBody>
      </p:sp>
      <p:graphicFrame>
        <p:nvGraphicFramePr>
          <p:cNvPr id="4" name="Diagram 3">
            <a:extLst>
              <a:ext uri="{FF2B5EF4-FFF2-40B4-BE49-F238E27FC236}">
                <a16:creationId xmlns:a16="http://schemas.microsoft.com/office/drawing/2014/main" id="{C0582737-9210-1E65-42ED-B48BF8A434F8}"/>
              </a:ext>
            </a:extLst>
          </p:cNvPr>
          <p:cNvGraphicFramePr/>
          <p:nvPr>
            <p:extLst>
              <p:ext uri="{D42A27DB-BD31-4B8C-83A1-F6EECF244321}">
                <p14:modId xmlns:p14="http://schemas.microsoft.com/office/powerpoint/2010/main" val="115225215"/>
              </p:ext>
            </p:extLst>
          </p:nvPr>
        </p:nvGraphicFramePr>
        <p:xfrm>
          <a:off x="6927385" y="2087285"/>
          <a:ext cx="5350107" cy="4207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kstvak 4">
            <a:extLst>
              <a:ext uri="{FF2B5EF4-FFF2-40B4-BE49-F238E27FC236}">
                <a16:creationId xmlns:a16="http://schemas.microsoft.com/office/drawing/2014/main" id="{B0231B84-78D6-A7CE-D343-60E3D6FC77C0}"/>
              </a:ext>
            </a:extLst>
          </p:cNvPr>
          <p:cNvSpPr txBox="1"/>
          <p:nvPr/>
        </p:nvSpPr>
        <p:spPr>
          <a:xfrm>
            <a:off x="719998" y="2235820"/>
            <a:ext cx="4275748" cy="461665"/>
          </a:xfrm>
          <a:prstGeom prst="rect">
            <a:avLst/>
          </a:prstGeom>
          <a:noFill/>
        </p:spPr>
        <p:txBody>
          <a:bodyPr wrap="square" rtlCol="0">
            <a:spAutoFit/>
          </a:bodyPr>
          <a:lstStyle/>
          <a:p>
            <a:endParaRPr lang="nl-NL" dirty="0"/>
          </a:p>
        </p:txBody>
      </p:sp>
    </p:spTree>
    <p:extLst>
      <p:ext uri="{BB962C8B-B14F-4D97-AF65-F5344CB8AC3E}">
        <p14:creationId xmlns:p14="http://schemas.microsoft.com/office/powerpoint/2010/main" val="2884447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F9E56-6A58-2FE7-79E9-572569D8A5B7}"/>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2B037B22-DF72-E1E0-2693-6FCD67CBD282}"/>
              </a:ext>
            </a:extLst>
          </p:cNvPr>
          <p:cNvSpPr>
            <a:spLocks noGrp="1"/>
          </p:cNvSpPr>
          <p:nvPr>
            <p:ph type="ctrTitle"/>
          </p:nvPr>
        </p:nvSpPr>
        <p:spPr/>
        <p:txBody>
          <a:bodyPr/>
          <a:lstStyle/>
          <a:p>
            <a:r>
              <a:rPr lang="nl-NL" dirty="0"/>
              <a:t>Interactie met je </a:t>
            </a:r>
            <a:r>
              <a:rPr lang="nl-NL" dirty="0" err="1"/>
              <a:t>back-end</a:t>
            </a:r>
            <a:endParaRPr lang="nl-NL" dirty="0"/>
          </a:p>
        </p:txBody>
      </p:sp>
    </p:spTree>
    <p:extLst>
      <p:ext uri="{BB962C8B-B14F-4D97-AF65-F5344CB8AC3E}">
        <p14:creationId xmlns:p14="http://schemas.microsoft.com/office/powerpoint/2010/main" val="4219165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40F0A-DD86-949C-F5B1-57A916C6B6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DD62D40-5B4D-8845-8F30-33C0ED523F2B}"/>
              </a:ext>
            </a:extLst>
          </p:cNvPr>
          <p:cNvSpPr>
            <a:spLocks noGrp="1"/>
          </p:cNvSpPr>
          <p:nvPr>
            <p:ph type="title"/>
          </p:nvPr>
        </p:nvSpPr>
        <p:spPr/>
        <p:txBody>
          <a:bodyPr/>
          <a:lstStyle/>
          <a:p>
            <a:r>
              <a:rPr lang="nl-NL" dirty="0"/>
              <a:t>Tabel met component in rijen</a:t>
            </a:r>
          </a:p>
        </p:txBody>
      </p:sp>
      <p:sp>
        <p:nvSpPr>
          <p:cNvPr id="3" name="Tijdelijke aanduiding voor inhoud 2">
            <a:extLst>
              <a:ext uri="{FF2B5EF4-FFF2-40B4-BE49-F238E27FC236}">
                <a16:creationId xmlns:a16="http://schemas.microsoft.com/office/drawing/2014/main" id="{3558DB8B-D97C-67DA-389A-8A7BE8CF96DE}"/>
              </a:ext>
            </a:extLst>
          </p:cNvPr>
          <p:cNvSpPr>
            <a:spLocks noGrp="1"/>
          </p:cNvSpPr>
          <p:nvPr>
            <p:ph idx="1"/>
          </p:nvPr>
        </p:nvSpPr>
        <p:spPr/>
        <p:txBody>
          <a:bodyPr/>
          <a:lstStyle/>
          <a:p>
            <a:r>
              <a:rPr lang="nl-NL" dirty="0"/>
              <a:t>Stel je wil een tabel maken waarbij de rijen opgebouwd worden uit componenten</a:t>
            </a:r>
          </a:p>
        </p:txBody>
      </p:sp>
      <p:sp>
        <p:nvSpPr>
          <p:cNvPr id="4" name="Tekstvak 3">
            <a:extLst>
              <a:ext uri="{FF2B5EF4-FFF2-40B4-BE49-F238E27FC236}">
                <a16:creationId xmlns:a16="http://schemas.microsoft.com/office/drawing/2014/main" id="{D5E4D410-0FA4-0B7B-28F7-FA151DCE3E53}"/>
              </a:ext>
            </a:extLst>
          </p:cNvPr>
          <p:cNvSpPr txBox="1"/>
          <p:nvPr/>
        </p:nvSpPr>
        <p:spPr>
          <a:xfrm>
            <a:off x="10203366" y="131582"/>
            <a:ext cx="1812074"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06-Routing</a:t>
            </a:r>
          </a:p>
        </p:txBody>
      </p:sp>
    </p:spTree>
    <p:extLst>
      <p:ext uri="{BB962C8B-B14F-4D97-AF65-F5344CB8AC3E}">
        <p14:creationId xmlns:p14="http://schemas.microsoft.com/office/powerpoint/2010/main" val="395503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719998" y="522513"/>
            <a:ext cx="10692000" cy="1408654"/>
          </a:xfrm>
        </p:spPr>
        <p:txBody>
          <a:bodyPr/>
          <a:lstStyle/>
          <a:p>
            <a:r>
              <a:rPr lang="nl-NL" dirty="0"/>
              <a:t>Front-end development</a:t>
            </a:r>
          </a:p>
        </p:txBody>
      </p:sp>
      <p:pic>
        <p:nvPicPr>
          <p:cNvPr id="9" name="Afbeelding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98" y="2134093"/>
            <a:ext cx="4047945" cy="4540396"/>
          </a:xfrm>
          <a:prstGeom prst="rect">
            <a:avLst/>
          </a:prstGeom>
        </p:spPr>
      </p:pic>
      <p:sp>
        <p:nvSpPr>
          <p:cNvPr id="6" name="Tekstvak 5"/>
          <p:cNvSpPr txBox="1"/>
          <p:nvPr/>
        </p:nvSpPr>
        <p:spPr>
          <a:xfrm>
            <a:off x="5513614" y="2035628"/>
            <a:ext cx="6569529" cy="4247317"/>
          </a:xfrm>
          <a:prstGeom prst="rect">
            <a:avLst/>
          </a:prstGeom>
          <a:noFill/>
        </p:spPr>
        <p:txBody>
          <a:bodyPr wrap="square" rtlCol="0">
            <a:spAutoFit/>
          </a:bodyPr>
          <a:lstStyle/>
          <a:p>
            <a:pPr marL="342900" indent="-342900">
              <a:buFont typeface="+mj-lt"/>
              <a:buAutoNum type="arabicPeriod"/>
            </a:pPr>
            <a:r>
              <a:rPr lang="nl-NL" sz="1800" dirty="0"/>
              <a:t>Client vraagt URL op</a:t>
            </a:r>
          </a:p>
          <a:p>
            <a:pPr marL="342900" indent="-342900">
              <a:buFont typeface="+mj-lt"/>
              <a:buAutoNum type="arabicPeriod"/>
            </a:pPr>
            <a:r>
              <a:rPr lang="nl-NL" sz="1800" dirty="0"/>
              <a:t>Server maakt documenten</a:t>
            </a:r>
          </a:p>
          <a:p>
            <a:pPr marL="800100" lvl="1" indent="-342900">
              <a:buFont typeface="+mj-lt"/>
              <a:buAutoNum type="alphaLcParenR"/>
            </a:pPr>
            <a:r>
              <a:rPr lang="nl-NL" sz="1800" dirty="0"/>
              <a:t>HTML (structuur)</a:t>
            </a:r>
          </a:p>
          <a:p>
            <a:pPr marL="800100" lvl="1" indent="-342900">
              <a:buFont typeface="+mj-lt"/>
              <a:buAutoNum type="alphaLcParenR"/>
            </a:pPr>
            <a:r>
              <a:rPr lang="nl-NL" sz="1800" dirty="0"/>
              <a:t>CSS (Opmaak)</a:t>
            </a:r>
          </a:p>
          <a:p>
            <a:pPr marL="800100" lvl="1" indent="-342900">
              <a:buFont typeface="+mj-lt"/>
              <a:buAutoNum type="alphaLcParenR"/>
            </a:pPr>
            <a:r>
              <a:rPr lang="nl-NL" sz="1800" dirty="0"/>
              <a:t>Javascript (actieve inhoud)</a:t>
            </a:r>
          </a:p>
          <a:p>
            <a:pPr marL="342900" indent="-342900">
              <a:buFont typeface="+mj-lt"/>
              <a:buAutoNum type="arabicPeriod"/>
            </a:pPr>
            <a:r>
              <a:rPr lang="nl-NL" sz="1800" dirty="0"/>
              <a:t>Client ontvangt documenten en maakt pagina op</a:t>
            </a:r>
          </a:p>
          <a:p>
            <a:pPr marL="342900" indent="-342900">
              <a:buFont typeface="+mj-lt"/>
              <a:buAutoNum type="arabicPeriod"/>
            </a:pPr>
            <a:r>
              <a:rPr lang="nl-NL" sz="1800" dirty="0"/>
              <a:t>Javascript vraagt data op via separate HTTP </a:t>
            </a:r>
            <a:r>
              <a:rPr lang="nl-NL" sz="1800" dirty="0" err="1"/>
              <a:t>request</a:t>
            </a:r>
            <a:endParaRPr lang="nl-NL" sz="1800" dirty="0"/>
          </a:p>
          <a:p>
            <a:pPr marL="342900" indent="-342900">
              <a:buFont typeface="+mj-lt"/>
              <a:buAutoNum type="arabicPeriod"/>
            </a:pPr>
            <a:r>
              <a:rPr lang="nl-NL" sz="1800" dirty="0"/>
              <a:t>Server ontvangt HTTP </a:t>
            </a:r>
            <a:r>
              <a:rPr lang="nl-NL" sz="1800" dirty="0" err="1"/>
              <a:t>request</a:t>
            </a:r>
            <a:r>
              <a:rPr lang="nl-NL" sz="1800" dirty="0"/>
              <a:t> en bouwt dataset</a:t>
            </a:r>
          </a:p>
          <a:p>
            <a:pPr marL="342900" indent="-342900">
              <a:buFont typeface="+mj-lt"/>
              <a:buAutoNum type="arabicPeriod"/>
            </a:pPr>
            <a:r>
              <a:rPr lang="nl-NL" sz="1800" dirty="0"/>
              <a:t>Client ontvangt dataset</a:t>
            </a:r>
          </a:p>
          <a:p>
            <a:pPr marL="342900" indent="-342900">
              <a:buFont typeface="+mj-lt"/>
              <a:buAutoNum type="arabicPeriod"/>
            </a:pPr>
            <a:r>
              <a:rPr lang="nl-NL" sz="1800" dirty="0"/>
              <a:t>Client maakt weergave van dataset</a:t>
            </a:r>
          </a:p>
          <a:p>
            <a:pPr marL="342900" indent="-342900">
              <a:buFont typeface="+mj-lt"/>
              <a:buAutoNum type="arabicPeriod"/>
            </a:pPr>
            <a:r>
              <a:rPr lang="nl-NL" sz="1800" dirty="0"/>
              <a:t>Gebruiker heeft interactie met pagina</a:t>
            </a:r>
          </a:p>
          <a:p>
            <a:pPr marL="342900" indent="-342900">
              <a:buFont typeface="+mj-lt"/>
              <a:buAutoNum type="arabicPeriod"/>
            </a:pPr>
            <a:r>
              <a:rPr lang="nl-NL" sz="1800" dirty="0"/>
              <a:t>Interactie leidt tot laden van lokale nieuwe content (views/componenten)  en gegevens (via http </a:t>
            </a:r>
            <a:r>
              <a:rPr lang="nl-NL" sz="1800" dirty="0" err="1"/>
              <a:t>request</a:t>
            </a:r>
            <a:r>
              <a:rPr lang="nl-NL" sz="1800" dirty="0"/>
              <a:t>)</a:t>
            </a:r>
          </a:p>
          <a:p>
            <a:pPr marL="342900" indent="-342900">
              <a:buFont typeface="+mj-lt"/>
              <a:buAutoNum type="arabicPeriod"/>
            </a:pPr>
            <a:r>
              <a:rPr lang="nl-NL" sz="1800" dirty="0"/>
              <a:t>….</a:t>
            </a:r>
            <a:r>
              <a:rPr lang="nl-NL" sz="1800" dirty="0" err="1"/>
              <a:t>repeat</a:t>
            </a:r>
            <a:r>
              <a:rPr lang="nl-NL" sz="1800" dirty="0"/>
              <a:t> </a:t>
            </a:r>
            <a:r>
              <a:rPr lang="nl-NL" sz="1800" dirty="0" err="1"/>
              <a:t>from</a:t>
            </a:r>
            <a:r>
              <a:rPr lang="nl-NL" sz="1800" dirty="0"/>
              <a:t> 5</a:t>
            </a:r>
          </a:p>
          <a:p>
            <a:pPr marL="342900" indent="-342900">
              <a:buFont typeface="+mj-lt"/>
              <a:buAutoNum type="arabicPeriod"/>
            </a:pPr>
            <a:endParaRPr lang="nl-NL" sz="1800" dirty="0"/>
          </a:p>
        </p:txBody>
      </p:sp>
    </p:spTree>
    <p:extLst>
      <p:ext uri="{BB962C8B-B14F-4D97-AF65-F5344CB8AC3E}">
        <p14:creationId xmlns:p14="http://schemas.microsoft.com/office/powerpoint/2010/main" val="836924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A0DF-D5FA-63B4-C6CA-B6036E3E8F37}"/>
              </a:ext>
            </a:extLst>
          </p:cNvPr>
          <p:cNvSpPr>
            <a:spLocks noGrp="1"/>
          </p:cNvSpPr>
          <p:nvPr>
            <p:ph type="title"/>
          </p:nvPr>
        </p:nvSpPr>
        <p:spPr/>
        <p:txBody>
          <a:bodyPr/>
          <a:lstStyle/>
          <a:p>
            <a:r>
              <a:rPr lang="en-US" err="1"/>
              <a:t>Vragen</a:t>
            </a:r>
            <a:r>
              <a:rPr lang="en-US"/>
              <a:t>?</a:t>
            </a:r>
          </a:p>
        </p:txBody>
      </p:sp>
    </p:spTree>
    <p:extLst>
      <p:ext uri="{BB962C8B-B14F-4D97-AF65-F5344CB8AC3E}">
        <p14:creationId xmlns:p14="http://schemas.microsoft.com/office/powerpoint/2010/main" val="977938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062A37E-769E-9338-B216-6CB0FF4E62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20528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Code &amp; Information</a:t>
            </a:r>
          </a:p>
        </p:txBody>
      </p:sp>
      <p:sp>
        <p:nvSpPr>
          <p:cNvPr id="5" name="Tijdelijke aanduiding voor inhoud 4"/>
          <p:cNvSpPr>
            <a:spLocks noGrp="1"/>
          </p:cNvSpPr>
          <p:nvPr>
            <p:ph type="body" sz="quarter" idx="11"/>
          </p:nvPr>
        </p:nvSpPr>
        <p:spPr/>
        <p:txBody>
          <a:bodyPr/>
          <a:lstStyle/>
          <a:p>
            <a:r>
              <a:rPr lang="nl-NL" dirty="0"/>
              <a:t>Git </a:t>
            </a:r>
            <a:r>
              <a:rPr lang="nl-NL" dirty="0" err="1"/>
              <a:t>clone</a:t>
            </a:r>
            <a:endParaRPr lang="nl-NL" dirty="0"/>
          </a:p>
          <a:p>
            <a:pPr lvl="1"/>
            <a:r>
              <a:rPr lang="nl-NL" dirty="0">
                <a:hlinkClick r:id="rId2"/>
              </a:rPr>
              <a:t>https://github.com/NHLStenden/InternetToepassingen-Angular.git</a:t>
            </a:r>
            <a:r>
              <a:rPr lang="nl-NL" dirty="0"/>
              <a:t> </a:t>
            </a:r>
          </a:p>
          <a:p>
            <a:r>
              <a:rPr lang="nl-NL" dirty="0"/>
              <a:t>README.md</a:t>
            </a:r>
          </a:p>
          <a:p>
            <a:pPr lvl="1"/>
            <a:r>
              <a:rPr lang="nl-NL" dirty="0"/>
              <a:t>Inzien via GitHub</a:t>
            </a:r>
          </a:p>
          <a:p>
            <a:pPr lvl="1"/>
            <a:r>
              <a:rPr lang="nl-NL" dirty="0"/>
              <a:t>Installeer .md-viewer in je IDE</a:t>
            </a:r>
          </a:p>
          <a:p>
            <a:pPr lvl="1"/>
            <a:endParaRPr lang="nl-NL" dirty="0"/>
          </a:p>
          <a:p>
            <a:endParaRPr lang="nl-NL" dirty="0"/>
          </a:p>
        </p:txBody>
      </p:sp>
    </p:spTree>
    <p:extLst>
      <p:ext uri="{BB962C8B-B14F-4D97-AF65-F5344CB8AC3E}">
        <p14:creationId xmlns:p14="http://schemas.microsoft.com/office/powerpoint/2010/main" val="36564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DAB094-F11A-4FF2-A922-5F39E30AD33B}"/>
              </a:ext>
            </a:extLst>
          </p:cNvPr>
          <p:cNvSpPr>
            <a:spLocks noGrp="1"/>
          </p:cNvSpPr>
          <p:nvPr>
            <p:ph type="title"/>
          </p:nvPr>
        </p:nvSpPr>
        <p:spPr/>
        <p:txBody>
          <a:bodyPr/>
          <a:lstStyle/>
          <a:p>
            <a:r>
              <a:rPr lang="nl-NL" dirty="0" err="1"/>
              <a:t>Angular</a:t>
            </a:r>
            <a:r>
              <a:rPr lang="nl-NL" dirty="0"/>
              <a:t> – mijn eerste applicatie</a:t>
            </a:r>
          </a:p>
        </p:txBody>
      </p:sp>
      <p:sp>
        <p:nvSpPr>
          <p:cNvPr id="4" name="Rechthoek 3">
            <a:extLst>
              <a:ext uri="{FF2B5EF4-FFF2-40B4-BE49-F238E27FC236}">
                <a16:creationId xmlns:a16="http://schemas.microsoft.com/office/drawing/2014/main" id="{1937813C-8C84-4BCA-9479-AA126196BF75}"/>
              </a:ext>
            </a:extLst>
          </p:cNvPr>
          <p:cNvSpPr/>
          <p:nvPr/>
        </p:nvSpPr>
        <p:spPr>
          <a:xfrm>
            <a:off x="8636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5" name="Rechthoek 4">
            <a:extLst>
              <a:ext uri="{FF2B5EF4-FFF2-40B4-BE49-F238E27FC236}">
                <a16:creationId xmlns:a16="http://schemas.microsoft.com/office/drawing/2014/main" id="{8AE9C59E-5324-4581-972D-BEF0CEBEE93A}"/>
              </a:ext>
            </a:extLst>
          </p:cNvPr>
          <p:cNvSpPr/>
          <p:nvPr/>
        </p:nvSpPr>
        <p:spPr>
          <a:xfrm>
            <a:off x="36830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6" name="Rechthoek 5">
            <a:extLst>
              <a:ext uri="{FF2B5EF4-FFF2-40B4-BE49-F238E27FC236}">
                <a16:creationId xmlns:a16="http://schemas.microsoft.com/office/drawing/2014/main" id="{91F27DF1-5F6E-4585-B72D-3A325AEBA749}"/>
              </a:ext>
            </a:extLst>
          </p:cNvPr>
          <p:cNvSpPr/>
          <p:nvPr/>
        </p:nvSpPr>
        <p:spPr>
          <a:xfrm>
            <a:off x="65024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nl-NL" sz="3200" b="1" dirty="0">
                <a:solidFill>
                  <a:schemeClr val="tx1"/>
                </a:solidFill>
              </a:rPr>
              <a:t>Typescript</a:t>
            </a:r>
            <a:endParaRPr lang="nl-NL" sz="4000" b="1" dirty="0">
              <a:solidFill>
                <a:schemeClr val="tx1"/>
              </a:solidFill>
            </a:endParaRPr>
          </a:p>
        </p:txBody>
      </p:sp>
      <p:pic>
        <p:nvPicPr>
          <p:cNvPr id="1026" name="Picture 2">
            <a:extLst>
              <a:ext uri="{FF2B5EF4-FFF2-40B4-BE49-F238E27FC236}">
                <a16:creationId xmlns:a16="http://schemas.microsoft.com/office/drawing/2014/main" id="{8A496F34-D680-4943-8DDF-00F85C5D7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2832100"/>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0B406CB-3DF1-4DEC-A87B-EA223A21A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487" y="2832100"/>
            <a:ext cx="216217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descr="Afbeelding met tekening&#10;&#10;Automatisch gegenereerde beschrijving">
            <a:extLst>
              <a:ext uri="{FF2B5EF4-FFF2-40B4-BE49-F238E27FC236}">
                <a16:creationId xmlns:a16="http://schemas.microsoft.com/office/drawing/2014/main" id="{F09CD84E-BEFD-4CCF-B3DE-8637C022FA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1462" y="3429000"/>
            <a:ext cx="2174876" cy="2174876"/>
          </a:xfrm>
          <a:prstGeom prst="rect">
            <a:avLst/>
          </a:prstGeom>
        </p:spPr>
      </p:pic>
    </p:spTree>
    <p:extLst>
      <p:ext uri="{BB962C8B-B14F-4D97-AF65-F5344CB8AC3E}">
        <p14:creationId xmlns:p14="http://schemas.microsoft.com/office/powerpoint/2010/main" val="238816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719998" y="522513"/>
            <a:ext cx="10692000" cy="1408654"/>
          </a:xfrm>
        </p:spPr>
        <p:txBody>
          <a:bodyPr/>
          <a:lstStyle/>
          <a:p>
            <a:r>
              <a:rPr lang="nl-NL" dirty="0" err="1"/>
              <a:t>What</a:t>
            </a:r>
            <a:r>
              <a:rPr lang="nl-NL" dirty="0"/>
              <a:t> is Front-End Development?</a:t>
            </a:r>
          </a:p>
        </p:txBody>
      </p:sp>
      <p:sp>
        <p:nvSpPr>
          <p:cNvPr id="5" name="Tijdelijke aanduiding voor inhoud 4"/>
          <p:cNvSpPr>
            <a:spLocks noGrp="1"/>
          </p:cNvSpPr>
          <p:nvPr>
            <p:ph type="body" sz="quarter" idx="11"/>
          </p:nvPr>
        </p:nvSpPr>
        <p:spPr>
          <a:xfrm>
            <a:off x="720000" y="2421649"/>
            <a:ext cx="10692000" cy="3878665"/>
          </a:xfrm>
        </p:spPr>
        <p:txBody>
          <a:bodyPr/>
          <a:lstStyle/>
          <a:p>
            <a:r>
              <a:rPr lang="nl-NL" dirty="0"/>
              <a:t>De browser (“</a:t>
            </a:r>
            <a:r>
              <a:rPr lang="nl-NL" dirty="0" err="1"/>
              <a:t>client</a:t>
            </a:r>
            <a:r>
              <a:rPr lang="nl-NL" dirty="0"/>
              <a:t>”) krijgt een belangrijkere rol</a:t>
            </a:r>
          </a:p>
          <a:p>
            <a:r>
              <a:rPr lang="nl-NL" dirty="0"/>
              <a:t>Een extract van een online vacature voor FE-Developer:</a:t>
            </a:r>
          </a:p>
          <a:p>
            <a:pPr lvl="1"/>
            <a:r>
              <a:rPr lang="nl-NL" dirty="0"/>
              <a:t>Een front-end </a:t>
            </a:r>
            <a:r>
              <a:rPr lang="nl-NL" dirty="0" err="1"/>
              <a:t>developer</a:t>
            </a:r>
            <a:r>
              <a:rPr lang="nl-NL" dirty="0"/>
              <a:t> (ook wel front-end programmeur of front-end ontwikkelaar) is iemand die verantwoordelijk is voor de technische kant van het front-end (de voorkant) van een applicatie, website of programma. Hij zorgt in feite voor de verbinding tussen het design en de programmatuur die nodig is om het te laten functioneren. Veel front-end </a:t>
            </a:r>
            <a:r>
              <a:rPr lang="nl-NL" dirty="0" err="1"/>
              <a:t>developers</a:t>
            </a:r>
            <a:r>
              <a:rPr lang="nl-NL" dirty="0"/>
              <a:t> hebben zich gespecialiseerd in een bepaald </a:t>
            </a:r>
            <a:r>
              <a:rPr lang="nl-NL" dirty="0" err="1"/>
              <a:t>framework</a:t>
            </a:r>
            <a:r>
              <a:rPr lang="nl-NL" dirty="0"/>
              <a:t> of een specifieke programmeertaal, zodat er bijvoorbeeld .NET-</a:t>
            </a:r>
            <a:r>
              <a:rPr lang="nl-NL" dirty="0" err="1"/>
              <a:t>developers</a:t>
            </a:r>
            <a:r>
              <a:rPr lang="nl-NL" dirty="0"/>
              <a:t>, PHP-</a:t>
            </a:r>
            <a:r>
              <a:rPr lang="nl-NL" dirty="0" err="1"/>
              <a:t>developers</a:t>
            </a:r>
            <a:r>
              <a:rPr lang="nl-NL" dirty="0"/>
              <a:t>, Java-</a:t>
            </a:r>
            <a:r>
              <a:rPr lang="nl-NL" dirty="0" err="1"/>
              <a:t>developers</a:t>
            </a:r>
            <a:r>
              <a:rPr lang="nl-NL" dirty="0"/>
              <a:t> en C++ </a:t>
            </a:r>
            <a:r>
              <a:rPr lang="nl-NL" dirty="0" err="1"/>
              <a:t>developers</a:t>
            </a:r>
            <a:r>
              <a:rPr lang="nl-NL" dirty="0"/>
              <a:t> zijn</a:t>
            </a:r>
          </a:p>
          <a:p>
            <a:pPr lvl="1"/>
            <a:endParaRPr lang="nl-NL" dirty="0"/>
          </a:p>
          <a:p>
            <a:endParaRPr lang="nl-NL" dirty="0"/>
          </a:p>
        </p:txBody>
      </p:sp>
    </p:spTree>
    <p:extLst>
      <p:ext uri="{BB962C8B-B14F-4D97-AF65-F5344CB8AC3E}">
        <p14:creationId xmlns:p14="http://schemas.microsoft.com/office/powerpoint/2010/main" val="4001887719"/>
      </p:ext>
    </p:extLst>
  </p:cSld>
  <p:clrMapOvr>
    <a:masterClrMapping/>
  </p:clrMapOvr>
</p:sld>
</file>

<file path=ppt/theme/theme1.xml><?xml version="1.0" encoding="utf-8"?>
<a:theme xmlns:a="http://schemas.openxmlformats.org/drawingml/2006/main" name="NHL Stenden - blauw">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CA7F74F6-B002-4A35-9BD7-86CE38057499}"/>
    </a:ext>
  </a:extLst>
</a:theme>
</file>

<file path=ppt/theme/theme2.xml><?xml version="1.0" encoding="utf-8"?>
<a:theme xmlns:a="http://schemas.openxmlformats.org/drawingml/2006/main" name="Tips">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529DBF65-ABAA-4E7D-BE8E-CF813564FB77}"/>
    </a:ext>
  </a:extLst>
</a:theme>
</file>

<file path=ppt/theme/theme3.xml><?xml version="1.0" encoding="utf-8"?>
<a:theme xmlns:a="http://schemas.openxmlformats.org/drawingml/2006/main" name="Office Theme">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f06de36-d0eb-4d1f-80e4-3def537d9b7c" xsi:nil="true"/>
    <lcf76f155ced4ddcb4097134ff3c332f xmlns="5dbd564d-d88c-4990-883f-c040b13dc44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EDD8AB17104D4B813A100D813B7768" ma:contentTypeVersion="15" ma:contentTypeDescription="Create a new document." ma:contentTypeScope="" ma:versionID="e26bcc14de7473b61bc4d0281c01fd41">
  <xsd:schema xmlns:xsd="http://www.w3.org/2001/XMLSchema" xmlns:xs="http://www.w3.org/2001/XMLSchema" xmlns:p="http://schemas.microsoft.com/office/2006/metadata/properties" xmlns:ns2="5dbd564d-d88c-4990-883f-c040b13dc44c" xmlns:ns3="af06de36-d0eb-4d1f-80e4-3def537d9b7c" targetNamespace="http://schemas.microsoft.com/office/2006/metadata/properties" ma:root="true" ma:fieldsID="ebc4b86cd3a652d9f15a39ec2f59add4" ns2:_="" ns3:_="">
    <xsd:import namespace="5dbd564d-d88c-4990-883f-c040b13dc44c"/>
    <xsd:import namespace="af06de36-d0eb-4d1f-80e4-3def537d9b7c"/>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bd564d-d88c-4990-883f-c040b13dc4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02e4e3a-1431-4321-a2fb-937b74f00274"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20" nillable="true" ma:displayName="Location" ma:descrip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f06de36-d0eb-4d1f-80e4-3def537d9b7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ddb5920a-99c8-4edc-8f17-d8856925982c}" ma:internalName="TaxCatchAll" ma:showField="CatchAllData" ma:web="af06de36-d0eb-4d1f-80e4-3def537d9b7c">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2F672B-761B-420E-864C-8803B7E5748F}">
  <ds:schemaRefs>
    <ds:schemaRef ds:uri="5dbd564d-d88c-4990-883f-c040b13dc44c"/>
    <ds:schemaRef ds:uri="af06de36-d0eb-4d1f-80e4-3def537d9b7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04B524C-20E6-4F8D-8A54-C8CBC1691C6C}">
  <ds:schemaRefs>
    <ds:schemaRef ds:uri="5dbd564d-d88c-4990-883f-c040b13dc44c"/>
    <ds:schemaRef ds:uri="af06de36-d0eb-4d1f-80e4-3def537d9b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573F73A-773E-419C-BE84-69E0EF21FA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NHL Stenden blauw</Template>
  <TotalTime>931</TotalTime>
  <Words>3229</Words>
  <Application>Microsoft Office PowerPoint</Application>
  <PresentationFormat>Breedbeeld</PresentationFormat>
  <Paragraphs>478</Paragraphs>
  <Slides>61</Slides>
  <Notes>16</Notes>
  <HiddenSlides>0</HiddenSlides>
  <MMClips>0</MMClips>
  <ScaleCrop>false</ScaleCrop>
  <HeadingPairs>
    <vt:vector size="6" baseType="variant">
      <vt:variant>
        <vt:lpstr>Gebruikte lettertypen</vt:lpstr>
      </vt:variant>
      <vt:variant>
        <vt:i4>7</vt:i4>
      </vt:variant>
      <vt:variant>
        <vt:lpstr>Thema</vt:lpstr>
      </vt:variant>
      <vt:variant>
        <vt:i4>2</vt:i4>
      </vt:variant>
      <vt:variant>
        <vt:lpstr>Diatitels</vt:lpstr>
      </vt:variant>
      <vt:variant>
        <vt:i4>61</vt:i4>
      </vt:variant>
    </vt:vector>
  </HeadingPairs>
  <TitlesOfParts>
    <vt:vector size="70" baseType="lpstr">
      <vt:lpstr>Calibri Light</vt:lpstr>
      <vt:lpstr>Arial</vt:lpstr>
      <vt:lpstr>Cera PRO</vt:lpstr>
      <vt:lpstr>Calibri</vt:lpstr>
      <vt:lpstr>Courier New</vt:lpstr>
      <vt:lpstr>Plus Jakarta Sans</vt:lpstr>
      <vt:lpstr>Wingdings</vt:lpstr>
      <vt:lpstr>NHL Stenden - blauw</vt:lpstr>
      <vt:lpstr>Tips</vt:lpstr>
      <vt:lpstr>Front-End Development</vt:lpstr>
      <vt:lpstr>PowerPoint-presentatie</vt:lpstr>
      <vt:lpstr>Aanleiding</vt:lpstr>
      <vt:lpstr>Verschil Front-end / Back-end versus traditioneel</vt:lpstr>
      <vt:lpstr>Traditioneel</vt:lpstr>
      <vt:lpstr>Front-end development</vt:lpstr>
      <vt:lpstr>Code &amp; Information</vt:lpstr>
      <vt:lpstr>Angular – mijn eerste applicatie</vt:lpstr>
      <vt:lpstr>What is Front-End Development?</vt:lpstr>
      <vt:lpstr>Mogelijke onderdelen</vt:lpstr>
      <vt:lpstr>De client - problemen</vt:lpstr>
      <vt:lpstr>Waarom (g)een GUI?</vt:lpstr>
      <vt:lpstr>Voorbeeld: HTTTrack website copier</vt:lpstr>
      <vt:lpstr>Voorbeeld Postman</vt:lpstr>
      <vt:lpstr>Voorbeeld van Linux wget</vt:lpstr>
      <vt:lpstr>Hoe werkt het web?</vt:lpstr>
      <vt:lpstr>Sequence diagram</vt:lpstr>
      <vt:lpstr>Asynchrone functies</vt:lpstr>
      <vt:lpstr>Callback ellende</vt:lpstr>
      <vt:lpstr>Promises</vt:lpstr>
      <vt:lpstr>Aan de slag met Angular</vt:lpstr>
      <vt:lpstr>Angular</vt:lpstr>
      <vt:lpstr>Componenten</vt:lpstr>
      <vt:lpstr>Anatomie van een angular applicatie</vt:lpstr>
      <vt:lpstr>Anatomie van een angular applicatie</vt:lpstr>
      <vt:lpstr>Ontwikkelfase van een angular applicatie</vt:lpstr>
      <vt:lpstr>Initialisatie van een component</vt:lpstr>
      <vt:lpstr>Runtime omgeving</vt:lpstr>
      <vt:lpstr>Start een Angular Applicatie</vt:lpstr>
      <vt:lpstr>PowerPoint-presentatie</vt:lpstr>
      <vt:lpstr>Data en pipes</vt:lpstr>
      <vt:lpstr>Data driven templates</vt:lpstr>
      <vt:lpstr>Een voorbeeld</vt:lpstr>
      <vt:lpstr>Declareren van een variabele</vt:lpstr>
      <vt:lpstr>Juiste weergave van een variabelen</vt:lpstr>
      <vt:lpstr>Maak je eigen pipe</vt:lpstr>
      <vt:lpstr>Componenten</vt:lpstr>
      <vt:lpstr>Componenten</vt:lpstr>
      <vt:lpstr>Componenten en gegevens</vt:lpstr>
      <vt:lpstr>Variabele al bruikbaar?</vt:lpstr>
      <vt:lpstr>Component events</vt:lpstr>
      <vt:lpstr>Gebeurtenissen communiceren naar parent</vt:lpstr>
      <vt:lpstr>Voorbeeld event-emitter</vt:lpstr>
      <vt:lpstr>Klassen toewijzen met data</vt:lpstr>
      <vt:lpstr>Arrays en lijsten</vt:lpstr>
      <vt:lpstr>Aansturen van opmaak met gegevens</vt:lpstr>
      <vt:lpstr>Voorbeeld</vt:lpstr>
      <vt:lpstr>Routing</vt:lpstr>
      <vt:lpstr>Routing in een SPA</vt:lpstr>
      <vt:lpstr>Hoe doe je dat?</vt:lpstr>
      <vt:lpstr>Benodigdheden</vt:lpstr>
      <vt:lpstr>Depedency Injection</vt:lpstr>
      <vt:lpstr>De route tabel</vt:lpstr>
      <vt:lpstr>De route in de URL</vt:lpstr>
      <vt:lpstr>Advanced Topics</vt:lpstr>
      <vt:lpstr>Informatie ophalen van je back-end</vt:lpstr>
      <vt:lpstr>Voorbeeld</vt:lpstr>
      <vt:lpstr>Interactie met je back-end</vt:lpstr>
      <vt:lpstr>Tabel met component in rijen</vt:lpstr>
      <vt:lpstr>Vragen?</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Molema</dc:creator>
  <dc:description/>
  <cp:lastModifiedBy>Martin Molema</cp:lastModifiedBy>
  <cp:revision>116</cp:revision>
  <dcterms:created xsi:type="dcterms:W3CDTF">2024-09-02T06:58:08Z</dcterms:created>
  <dcterms:modified xsi:type="dcterms:W3CDTF">2025-03-04T13:18:22Z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0x0101009EEDD8AB17104D4B813A100D813B7768</vt:lpwstr>
  </property>
  <property fmtid="{D5CDD505-2E9C-101B-9397-08002B2CF9AE}" pid="3" name="MediaServiceImageTags">
    <vt:lpwstr/>
  </property>
</Properties>
</file>